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75" r:id="rId3"/>
    <p:sldId id="327" r:id="rId4"/>
    <p:sldId id="302" r:id="rId5"/>
    <p:sldId id="258" r:id="rId6"/>
    <p:sldId id="259" r:id="rId7"/>
    <p:sldId id="328" r:id="rId8"/>
    <p:sldId id="260" r:id="rId9"/>
    <p:sldId id="329" r:id="rId10"/>
    <p:sldId id="330" r:id="rId11"/>
    <p:sldId id="331" r:id="rId12"/>
    <p:sldId id="332" r:id="rId13"/>
    <p:sldId id="262" r:id="rId14"/>
    <p:sldId id="333" r:id="rId15"/>
    <p:sldId id="263" r:id="rId16"/>
    <p:sldId id="261" r:id="rId17"/>
    <p:sldId id="264" r:id="rId18"/>
    <p:sldId id="265" r:id="rId19"/>
    <p:sldId id="266" r:id="rId20"/>
    <p:sldId id="267" r:id="rId21"/>
    <p:sldId id="268" r:id="rId22"/>
    <p:sldId id="269" r:id="rId23"/>
    <p:sldId id="270" r:id="rId24"/>
    <p:sldId id="271" r:id="rId25"/>
    <p:sldId id="272" r:id="rId26"/>
    <p:sldId id="273" r:id="rId27"/>
    <p:sldId id="274"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uli" panose="020B0604020202020204" charset="0"/>
      <p:regular r:id="rId34"/>
    </p:embeddedFont>
    <p:embeddedFont>
      <p:font typeface="Muli Semi-Bold" panose="020B0604020202020204" charset="0"/>
      <p:regular r:id="rId35"/>
    </p:embeddedFont>
    <p:embeddedFont>
      <p:font typeface="Noto Sans" panose="020B0502040504020204" pitchFamily="34" charset="0"/>
      <p:regular r:id="rId36"/>
      <p:bold r:id="rId37"/>
      <p:italic r:id="rId38"/>
      <p:boldItalic r:id="rId39"/>
    </p:embeddedFont>
    <p:embeddedFont>
      <p:font typeface="Saira ExtraCondensed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80" d="100"/>
          <a:sy n="80" d="100"/>
        </p:scale>
        <p:origin x="234"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539A7-20B0-4650-BB2C-945BED446767}"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11F51-5B0F-478D-A4FD-7E747D611F14}" type="slidenum">
              <a:rPr lang="en-US" smtClean="0"/>
              <a:t>‹#›</a:t>
            </a:fld>
            <a:endParaRPr lang="en-US"/>
          </a:p>
        </p:txBody>
      </p:sp>
    </p:spTree>
    <p:extLst>
      <p:ext uri="{BB962C8B-B14F-4D97-AF65-F5344CB8AC3E}">
        <p14:creationId xmlns:p14="http://schemas.microsoft.com/office/powerpoint/2010/main" val="3658385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EA7AF-3AEC-4994-8709-76DC0F6C8F6F}"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7</a:t>
            </a:fld>
            <a:endParaRPr lang="zh-CN" altLang="en-US"/>
          </a:p>
        </p:txBody>
      </p:sp>
    </p:spTree>
    <p:extLst>
      <p:ext uri="{BB962C8B-B14F-4D97-AF65-F5344CB8AC3E}">
        <p14:creationId xmlns:p14="http://schemas.microsoft.com/office/powerpoint/2010/main" val="348612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12</a:t>
            </a:fld>
            <a:endParaRPr lang="zh-CN" altLang="en-US"/>
          </a:p>
        </p:txBody>
      </p:sp>
    </p:spTree>
    <p:extLst>
      <p:ext uri="{BB962C8B-B14F-4D97-AF65-F5344CB8AC3E}">
        <p14:creationId xmlns:p14="http://schemas.microsoft.com/office/powerpoint/2010/main" val="126503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5.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54.png"/><Relationship Id="rId26" Type="http://schemas.openxmlformats.org/officeDocument/2006/relationships/image" Target="../media/image62.png"/><Relationship Id="rId39" Type="http://schemas.openxmlformats.org/officeDocument/2006/relationships/image" Target="../media/image75.svg"/><Relationship Id="rId21" Type="http://schemas.openxmlformats.org/officeDocument/2006/relationships/image" Target="../media/image57.svg"/><Relationship Id="rId34" Type="http://schemas.openxmlformats.org/officeDocument/2006/relationships/image" Target="../media/image70.png"/><Relationship Id="rId42" Type="http://schemas.openxmlformats.org/officeDocument/2006/relationships/image" Target="../media/image78.png"/><Relationship Id="rId47" Type="http://schemas.openxmlformats.org/officeDocument/2006/relationships/image" Target="../media/image83.svg"/><Relationship Id="rId7" Type="http://schemas.openxmlformats.org/officeDocument/2006/relationships/image" Target="../media/image43.svg"/><Relationship Id="rId2" Type="http://schemas.openxmlformats.org/officeDocument/2006/relationships/image" Target="../media/image38.png"/><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svg"/><Relationship Id="rId24" Type="http://schemas.openxmlformats.org/officeDocument/2006/relationships/image" Target="../media/image60.png"/><Relationship Id="rId32" Type="http://schemas.openxmlformats.org/officeDocument/2006/relationships/image" Target="../media/image68.png"/><Relationship Id="rId37" Type="http://schemas.openxmlformats.org/officeDocument/2006/relationships/image" Target="../media/image73.svg"/><Relationship Id="rId40" Type="http://schemas.openxmlformats.org/officeDocument/2006/relationships/image" Target="../media/image76.png"/><Relationship Id="rId45" Type="http://schemas.openxmlformats.org/officeDocument/2006/relationships/image" Target="../media/image81.svg"/><Relationship Id="rId5" Type="http://schemas.openxmlformats.org/officeDocument/2006/relationships/image" Target="../media/image41.svg"/><Relationship Id="rId15" Type="http://schemas.openxmlformats.org/officeDocument/2006/relationships/image" Target="../media/image51.sv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png"/><Relationship Id="rId49" Type="http://schemas.openxmlformats.org/officeDocument/2006/relationships/image" Target="../media/image85.svg"/><Relationship Id="rId10" Type="http://schemas.openxmlformats.org/officeDocument/2006/relationships/image" Target="../media/image46.png"/><Relationship Id="rId19" Type="http://schemas.openxmlformats.org/officeDocument/2006/relationships/image" Target="../media/image55.svg"/><Relationship Id="rId31" Type="http://schemas.openxmlformats.org/officeDocument/2006/relationships/image" Target="../media/image67.svg"/><Relationship Id="rId44" Type="http://schemas.openxmlformats.org/officeDocument/2006/relationships/image" Target="../media/image80.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svg"/><Relationship Id="rId43" Type="http://schemas.openxmlformats.org/officeDocument/2006/relationships/image" Target="../media/image79.svg"/><Relationship Id="rId48" Type="http://schemas.openxmlformats.org/officeDocument/2006/relationships/image" Target="../media/image84.png"/><Relationship Id="rId8" Type="http://schemas.openxmlformats.org/officeDocument/2006/relationships/image" Target="../media/image44.png"/><Relationship Id="rId3" Type="http://schemas.openxmlformats.org/officeDocument/2006/relationships/image" Target="../media/image39.svg"/><Relationship Id="rId12" Type="http://schemas.openxmlformats.org/officeDocument/2006/relationships/image" Target="../media/image48.png"/><Relationship Id="rId17" Type="http://schemas.openxmlformats.org/officeDocument/2006/relationships/image" Target="../media/image53.svg"/><Relationship Id="rId25" Type="http://schemas.openxmlformats.org/officeDocument/2006/relationships/image" Target="../media/image61.svg"/><Relationship Id="rId33" Type="http://schemas.openxmlformats.org/officeDocument/2006/relationships/image" Target="../media/image69.svg"/><Relationship Id="rId38" Type="http://schemas.openxmlformats.org/officeDocument/2006/relationships/image" Target="../media/image74.png"/><Relationship Id="rId46" Type="http://schemas.openxmlformats.org/officeDocument/2006/relationships/image" Target="../media/image82.png"/><Relationship Id="rId20" Type="http://schemas.openxmlformats.org/officeDocument/2006/relationships/image" Target="../media/image56.png"/><Relationship Id="rId41" Type="http://schemas.openxmlformats.org/officeDocument/2006/relationships/image" Target="../media/image77.svg"/><Relationship Id="rId1" Type="http://schemas.openxmlformats.org/officeDocument/2006/relationships/slideLayout" Target="../slideLayouts/slideLayout7.xml"/><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18" Type="http://schemas.openxmlformats.org/officeDocument/2006/relationships/image" Target="../media/image100.png"/><Relationship Id="rId3" Type="http://schemas.openxmlformats.org/officeDocument/2006/relationships/image" Target="../media/image87.svg"/><Relationship Id="rId21" Type="http://schemas.openxmlformats.org/officeDocument/2006/relationships/image" Target="../media/image103.sv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99.svg"/><Relationship Id="rId2" Type="http://schemas.openxmlformats.org/officeDocument/2006/relationships/image" Target="../media/image86.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37.svg"/><Relationship Id="rId10" Type="http://schemas.openxmlformats.org/officeDocument/2006/relationships/image" Target="../media/image94.png"/><Relationship Id="rId19" Type="http://schemas.openxmlformats.org/officeDocument/2006/relationships/image" Target="../media/image101.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grpSp>
        <p:nvGrpSpPr>
          <p:cNvPr id="2" name="Group 2"/>
          <p:cNvGrpSpPr/>
          <p:nvPr/>
        </p:nvGrpSpPr>
        <p:grpSpPr>
          <a:xfrm>
            <a:off x="8265967" y="-6947689"/>
            <a:ext cx="10337777" cy="1033777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D2EF"/>
            </a:solidFill>
          </p:spPr>
        </p:sp>
      </p:grpSp>
      <p:grpSp>
        <p:nvGrpSpPr>
          <p:cNvPr id="4" name="Group 4"/>
          <p:cNvGrpSpPr/>
          <p:nvPr/>
        </p:nvGrpSpPr>
        <p:grpSpPr>
          <a:xfrm>
            <a:off x="8473612" y="3390088"/>
            <a:ext cx="10114634" cy="5057317"/>
            <a:chOff x="0" y="0"/>
            <a:chExt cx="6662420" cy="3331210"/>
          </a:xfrm>
        </p:grpSpPr>
        <p:sp>
          <p:nvSpPr>
            <p:cNvPr id="5" name="Freeform 5"/>
            <p:cNvSpPr/>
            <p:nvPr/>
          </p:nvSpPr>
          <p:spPr>
            <a:xfrm>
              <a:off x="0" y="0"/>
              <a:ext cx="6662420" cy="3331210"/>
            </a:xfrm>
            <a:custGeom>
              <a:avLst/>
              <a:gdLst/>
              <a:ahLst/>
              <a:cxnLst/>
              <a:rect l="l" t="t" r="r" b="b"/>
              <a:pathLst>
                <a:path w="6662420" h="3331210">
                  <a:moveTo>
                    <a:pt x="3331210" y="3331210"/>
                  </a:moveTo>
                  <a:lnTo>
                    <a:pt x="0" y="3331210"/>
                  </a:lnTo>
                  <a:cubicBezTo>
                    <a:pt x="0" y="1490980"/>
                    <a:pt x="1490980" y="0"/>
                    <a:pt x="3331210" y="0"/>
                  </a:cubicBezTo>
                  <a:cubicBezTo>
                    <a:pt x="5171440" y="0"/>
                    <a:pt x="6662420" y="1490980"/>
                    <a:pt x="6662420" y="3331210"/>
                  </a:cubicBezTo>
                  <a:lnTo>
                    <a:pt x="3331210" y="3331210"/>
                  </a:lnTo>
                  <a:close/>
                </a:path>
              </a:pathLst>
            </a:custGeom>
            <a:blipFill>
              <a:blip r:embed="rId2"/>
              <a:stretch>
                <a:fillRect t="-60478" b="-139521"/>
              </a:stretch>
            </a:blipFill>
          </p:spPr>
        </p:sp>
      </p:grpSp>
      <p:sp>
        <p:nvSpPr>
          <p:cNvPr id="6" name="AutoShape 6"/>
          <p:cNvSpPr/>
          <p:nvPr/>
        </p:nvSpPr>
        <p:spPr>
          <a:xfrm>
            <a:off x="0" y="8437880"/>
            <a:ext cx="18281541" cy="1849120"/>
          </a:xfrm>
          <a:prstGeom prst="rect">
            <a:avLst/>
          </a:prstGeom>
          <a:solidFill>
            <a:srgbClr val="FFFFFF"/>
          </a:solidFill>
        </p:spPr>
        <p:txBody>
          <a:bodyPr/>
          <a:lstStyle/>
          <a:p>
            <a:endParaRPr lang="en-US" dirty="0"/>
          </a:p>
        </p:txBody>
      </p:sp>
      <p:sp>
        <p:nvSpPr>
          <p:cNvPr id="7" name="Freeform 7"/>
          <p:cNvSpPr/>
          <p:nvPr/>
        </p:nvSpPr>
        <p:spPr>
          <a:xfrm>
            <a:off x="12659759" y="498482"/>
            <a:ext cx="1550194" cy="1653540"/>
          </a:xfrm>
          <a:custGeom>
            <a:avLst/>
            <a:gdLst/>
            <a:ahLst/>
            <a:cxnLst/>
            <a:rect l="l" t="t" r="r" b="b"/>
            <a:pathLst>
              <a:path w="1550194" h="1653540">
                <a:moveTo>
                  <a:pt x="0" y="0"/>
                </a:moveTo>
                <a:lnTo>
                  <a:pt x="1550193" y="0"/>
                </a:lnTo>
                <a:lnTo>
                  <a:pt x="1550193" y="1653540"/>
                </a:lnTo>
                <a:lnTo>
                  <a:pt x="0" y="1653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028700" y="2567849"/>
            <a:ext cx="6542232" cy="4943783"/>
            <a:chOff x="0" y="285749"/>
            <a:chExt cx="8722977" cy="6591711"/>
          </a:xfrm>
        </p:grpSpPr>
        <p:sp>
          <p:nvSpPr>
            <p:cNvPr id="9" name="TextBox 9"/>
            <p:cNvSpPr txBox="1"/>
            <p:nvPr/>
          </p:nvSpPr>
          <p:spPr>
            <a:xfrm>
              <a:off x="0" y="285749"/>
              <a:ext cx="8722977" cy="5257766"/>
            </a:xfrm>
            <a:prstGeom prst="rect">
              <a:avLst/>
            </a:prstGeom>
          </p:spPr>
          <p:txBody>
            <a:bodyPr lIns="0" tIns="0" rIns="0" bIns="0" rtlCol="0" anchor="t">
              <a:spAutoFit/>
            </a:bodyPr>
            <a:lstStyle/>
            <a:p>
              <a:pPr algn="l">
                <a:lnSpc>
                  <a:spcPts val="14999"/>
                </a:lnSpc>
              </a:pPr>
              <a:r>
                <a:rPr lang="en-US" sz="14999" dirty="0" err="1">
                  <a:solidFill>
                    <a:srgbClr val="FFFFFF"/>
                  </a:solidFill>
                  <a:latin typeface="Saira ExtraCondensed Bold"/>
                </a:rPr>
                <a:t>Đồ</a:t>
              </a:r>
              <a:r>
                <a:rPr lang="en-US" sz="14999" dirty="0">
                  <a:solidFill>
                    <a:srgbClr val="FFFFFF"/>
                  </a:solidFill>
                  <a:latin typeface="Saira ExtraCondensed Bold"/>
                </a:rPr>
                <a:t> </a:t>
              </a:r>
              <a:r>
                <a:rPr lang="en-US" sz="14999" dirty="0" err="1">
                  <a:solidFill>
                    <a:srgbClr val="FFFFFF"/>
                  </a:solidFill>
                  <a:latin typeface="Saira ExtraCondensed Bold"/>
                </a:rPr>
                <a:t>án</a:t>
              </a:r>
              <a:r>
                <a:rPr lang="en-US" sz="14999" dirty="0">
                  <a:solidFill>
                    <a:srgbClr val="FFFFFF"/>
                  </a:solidFill>
                  <a:latin typeface="Saira ExtraCondensed Bold"/>
                </a:rPr>
                <a:t> </a:t>
              </a:r>
            </a:p>
            <a:p>
              <a:pPr algn="l">
                <a:lnSpc>
                  <a:spcPts val="14999"/>
                </a:lnSpc>
              </a:pPr>
              <a:r>
                <a:rPr lang="en-US" sz="14999" dirty="0" err="1">
                  <a:solidFill>
                    <a:srgbClr val="FFFFFF"/>
                  </a:solidFill>
                  <a:latin typeface="Saira ExtraCondensed Bold"/>
                </a:rPr>
                <a:t>Tốt</a:t>
              </a:r>
              <a:r>
                <a:rPr lang="en-US" sz="14999" dirty="0">
                  <a:solidFill>
                    <a:srgbClr val="FFFFFF"/>
                  </a:solidFill>
                  <a:latin typeface="Saira ExtraCondensed Bold"/>
                </a:rPr>
                <a:t> </a:t>
              </a:r>
              <a:r>
                <a:rPr lang="en-US" sz="14999" dirty="0" err="1">
                  <a:solidFill>
                    <a:srgbClr val="FFFFFF"/>
                  </a:solidFill>
                  <a:latin typeface="Saira ExtraCondensed Bold"/>
                </a:rPr>
                <a:t>nghiệp</a:t>
              </a:r>
              <a:endParaRPr lang="en-US" sz="14999" dirty="0">
                <a:solidFill>
                  <a:srgbClr val="FFFFFF"/>
                </a:solidFill>
                <a:latin typeface="Saira ExtraCondensed Bold"/>
              </a:endParaRPr>
            </a:p>
          </p:txBody>
        </p:sp>
        <p:sp>
          <p:nvSpPr>
            <p:cNvPr id="10" name="TextBox 10"/>
            <p:cNvSpPr txBox="1"/>
            <p:nvPr/>
          </p:nvSpPr>
          <p:spPr>
            <a:xfrm>
              <a:off x="0" y="5851539"/>
              <a:ext cx="8722977" cy="1025921"/>
            </a:xfrm>
            <a:prstGeom prst="rect">
              <a:avLst/>
            </a:prstGeom>
          </p:spPr>
          <p:txBody>
            <a:bodyPr wrap="square" lIns="0" tIns="0" rIns="0" bIns="0" rtlCol="0" anchor="t">
              <a:spAutoFit/>
            </a:bodyPr>
            <a:lstStyle/>
            <a:p>
              <a:pPr algn="l">
                <a:lnSpc>
                  <a:spcPts val="3000"/>
                </a:lnSpc>
              </a:pPr>
              <a:r>
                <a:rPr lang="en-US" sz="2500" dirty="0" err="1">
                  <a:solidFill>
                    <a:srgbClr val="FFFFFF"/>
                  </a:solidFill>
                  <a:latin typeface="Muli"/>
                </a:rPr>
                <a:t>Xây</a:t>
              </a:r>
              <a:r>
                <a:rPr lang="en-US" sz="2500" dirty="0">
                  <a:solidFill>
                    <a:srgbClr val="FFFFFF"/>
                  </a:solidFill>
                  <a:latin typeface="Muli"/>
                </a:rPr>
                <a:t> </a:t>
              </a:r>
              <a:r>
                <a:rPr lang="en-US" sz="2500" dirty="0" err="1">
                  <a:solidFill>
                    <a:srgbClr val="FFFFFF"/>
                  </a:solidFill>
                  <a:latin typeface="Muli"/>
                </a:rPr>
                <a:t>dựng</a:t>
              </a:r>
              <a:r>
                <a:rPr lang="en-US" sz="2500" dirty="0">
                  <a:solidFill>
                    <a:srgbClr val="FFFFFF"/>
                  </a:solidFill>
                  <a:latin typeface="Muli"/>
                </a:rPr>
                <a:t> website </a:t>
              </a:r>
              <a:r>
                <a:rPr lang="en-US" sz="2500" dirty="0" err="1">
                  <a:solidFill>
                    <a:srgbClr val="FFFFFF"/>
                  </a:solidFill>
                  <a:latin typeface="Muli"/>
                </a:rPr>
                <a:t>bán</a:t>
              </a:r>
              <a:r>
                <a:rPr lang="en-US" sz="2500" dirty="0">
                  <a:solidFill>
                    <a:srgbClr val="FFFFFF"/>
                  </a:solidFill>
                  <a:latin typeface="Muli"/>
                </a:rPr>
                <a:t> </a:t>
              </a:r>
              <a:r>
                <a:rPr lang="en-US" sz="2500" dirty="0" err="1">
                  <a:solidFill>
                    <a:srgbClr val="FFFFFF"/>
                  </a:solidFill>
                  <a:latin typeface="Muli"/>
                </a:rPr>
                <a:t>giày</a:t>
              </a:r>
              <a:r>
                <a:rPr lang="en-US" sz="2500" dirty="0">
                  <a:solidFill>
                    <a:srgbClr val="FFFFFF"/>
                  </a:solidFill>
                  <a:latin typeface="Muli"/>
                </a:rPr>
                <a:t> online </a:t>
              </a:r>
            </a:p>
            <a:p>
              <a:pPr algn="l">
                <a:lnSpc>
                  <a:spcPts val="3000"/>
                </a:lnSpc>
              </a:pPr>
              <a:r>
                <a:rPr lang="en-US" sz="2500" dirty="0">
                  <a:solidFill>
                    <a:srgbClr val="FFFFFF"/>
                  </a:solidFill>
                  <a:latin typeface="Muli"/>
                </a:rPr>
                <a:t>DAN Shoes</a:t>
              </a:r>
            </a:p>
          </p:txBody>
        </p:sp>
      </p:grpSp>
      <p:grpSp>
        <p:nvGrpSpPr>
          <p:cNvPr id="11" name="Group 11"/>
          <p:cNvGrpSpPr/>
          <p:nvPr/>
        </p:nvGrpSpPr>
        <p:grpSpPr>
          <a:xfrm>
            <a:off x="1028700" y="9008746"/>
            <a:ext cx="6542232" cy="707389"/>
            <a:chOff x="0" y="0"/>
            <a:chExt cx="8722977" cy="943186"/>
          </a:xfrm>
        </p:grpSpPr>
        <p:sp>
          <p:nvSpPr>
            <p:cNvPr id="12" name="TextBox 12"/>
            <p:cNvSpPr txBox="1"/>
            <p:nvPr/>
          </p:nvSpPr>
          <p:spPr>
            <a:xfrm>
              <a:off x="0" y="493395"/>
              <a:ext cx="8722977" cy="449791"/>
            </a:xfrm>
            <a:prstGeom prst="rect">
              <a:avLst/>
            </a:prstGeom>
          </p:spPr>
          <p:txBody>
            <a:bodyPr lIns="0" tIns="0" rIns="0" bIns="0" rtlCol="0" anchor="t">
              <a:spAutoFit/>
            </a:bodyPr>
            <a:lstStyle/>
            <a:p>
              <a:pPr algn="l">
                <a:lnSpc>
                  <a:spcPts val="2800"/>
                </a:lnSpc>
              </a:pPr>
              <a:r>
                <a:rPr lang="en-US" sz="2000" dirty="0" err="1">
                  <a:solidFill>
                    <a:srgbClr val="2C2C2C"/>
                  </a:solidFill>
                  <a:latin typeface="Muli"/>
                </a:rPr>
                <a:t>Lớp</a:t>
              </a:r>
              <a:r>
                <a:rPr lang="en-US" sz="2000" dirty="0">
                  <a:solidFill>
                    <a:srgbClr val="2C2C2C"/>
                  </a:solidFill>
                  <a:latin typeface="Muli"/>
                </a:rPr>
                <a:t>: DHCNTT06 – </a:t>
              </a:r>
              <a:r>
                <a:rPr lang="en-US" sz="2000" dirty="0" err="1">
                  <a:solidFill>
                    <a:srgbClr val="2C2C2C"/>
                  </a:solidFill>
                  <a:latin typeface="Muli"/>
                </a:rPr>
                <a:t>Ngành</a:t>
              </a:r>
              <a:r>
                <a:rPr lang="en-US" sz="2000" dirty="0">
                  <a:solidFill>
                    <a:srgbClr val="2C2C2C"/>
                  </a:solidFill>
                  <a:latin typeface="Muli"/>
                </a:rPr>
                <a:t>: </a:t>
              </a:r>
              <a:r>
                <a:rPr lang="en-US" sz="2000" dirty="0" err="1">
                  <a:solidFill>
                    <a:srgbClr val="2C2C2C"/>
                  </a:solidFill>
                  <a:latin typeface="Muli"/>
                </a:rPr>
                <a:t>Công</a:t>
              </a:r>
              <a:r>
                <a:rPr lang="en-US" sz="2000" dirty="0">
                  <a:solidFill>
                    <a:srgbClr val="2C2C2C"/>
                  </a:solidFill>
                  <a:latin typeface="Muli"/>
                </a:rPr>
                <a:t> </a:t>
              </a:r>
              <a:r>
                <a:rPr lang="en-US" sz="2000" dirty="0" err="1">
                  <a:solidFill>
                    <a:srgbClr val="2C2C2C"/>
                  </a:solidFill>
                  <a:latin typeface="Muli"/>
                </a:rPr>
                <a:t>nghệ</a:t>
              </a:r>
              <a:r>
                <a:rPr lang="en-US" sz="2000" dirty="0">
                  <a:solidFill>
                    <a:srgbClr val="2C2C2C"/>
                  </a:solidFill>
                  <a:latin typeface="Muli"/>
                </a:rPr>
                <a:t> </a:t>
              </a:r>
              <a:r>
                <a:rPr lang="en-US" sz="2000" dirty="0" err="1">
                  <a:solidFill>
                    <a:srgbClr val="2C2C2C"/>
                  </a:solidFill>
                  <a:latin typeface="Muli"/>
                </a:rPr>
                <a:t>thông</a:t>
              </a:r>
              <a:r>
                <a:rPr lang="en-US" sz="2000" dirty="0">
                  <a:solidFill>
                    <a:srgbClr val="2C2C2C"/>
                  </a:solidFill>
                  <a:latin typeface="Muli"/>
                </a:rPr>
                <a:t> tin</a:t>
              </a:r>
            </a:p>
          </p:txBody>
        </p:sp>
        <p:sp>
          <p:nvSpPr>
            <p:cNvPr id="13" name="TextBox 13"/>
            <p:cNvSpPr txBox="1"/>
            <p:nvPr/>
          </p:nvSpPr>
          <p:spPr>
            <a:xfrm>
              <a:off x="0" y="-38100"/>
              <a:ext cx="8722977" cy="484293"/>
            </a:xfrm>
            <a:prstGeom prst="rect">
              <a:avLst/>
            </a:prstGeom>
          </p:spPr>
          <p:txBody>
            <a:bodyPr lIns="0" tIns="0" rIns="0" bIns="0" rtlCol="0" anchor="t">
              <a:spAutoFit/>
            </a:bodyPr>
            <a:lstStyle/>
            <a:p>
              <a:pPr algn="l">
                <a:lnSpc>
                  <a:spcPts val="3080"/>
                </a:lnSpc>
              </a:pPr>
              <a:r>
                <a:rPr lang="en-US" sz="2200" dirty="0" err="1">
                  <a:solidFill>
                    <a:srgbClr val="2C2C2C"/>
                  </a:solidFill>
                  <a:latin typeface="Muli Semi-Bold"/>
                </a:rPr>
                <a:t>Nguyễn</a:t>
              </a:r>
              <a:r>
                <a:rPr lang="en-US" sz="2200" dirty="0">
                  <a:solidFill>
                    <a:srgbClr val="2C2C2C"/>
                  </a:solidFill>
                  <a:latin typeface="Muli Semi-Bold"/>
                </a:rPr>
                <a:t> </a:t>
              </a:r>
              <a:r>
                <a:rPr lang="en-US" sz="2200" dirty="0" err="1">
                  <a:solidFill>
                    <a:srgbClr val="2C2C2C"/>
                  </a:solidFill>
                  <a:latin typeface="Muli Semi-Bold"/>
                </a:rPr>
                <a:t>Văn</a:t>
              </a:r>
              <a:r>
                <a:rPr lang="en-US" sz="2200" dirty="0">
                  <a:solidFill>
                    <a:srgbClr val="2C2C2C"/>
                  </a:solidFill>
                  <a:latin typeface="Muli Semi-Bold"/>
                </a:rPr>
                <a:t> </a:t>
              </a:r>
              <a:r>
                <a:rPr lang="en-US" sz="2200" dirty="0" err="1">
                  <a:solidFill>
                    <a:srgbClr val="2C2C2C"/>
                  </a:solidFill>
                  <a:latin typeface="Muli Semi-Bold"/>
                </a:rPr>
                <a:t>Dẫn</a:t>
              </a:r>
              <a:endParaRPr lang="en-US" sz="2200" dirty="0">
                <a:solidFill>
                  <a:srgbClr val="2C2C2C"/>
                </a:solidFill>
                <a:latin typeface="Muli Semi-Bold"/>
              </a:endParaRPr>
            </a:p>
          </p:txBody>
        </p:sp>
      </p:grpSp>
      <p:sp>
        <p:nvSpPr>
          <p:cNvPr id="14" name="TextBox 14"/>
          <p:cNvSpPr txBox="1"/>
          <p:nvPr/>
        </p:nvSpPr>
        <p:spPr>
          <a:xfrm>
            <a:off x="8269196" y="9157018"/>
            <a:ext cx="8990104" cy="372745"/>
          </a:xfrm>
          <a:prstGeom prst="rect">
            <a:avLst/>
          </a:prstGeom>
        </p:spPr>
        <p:txBody>
          <a:bodyPr lIns="0" tIns="0" rIns="0" bIns="0" rtlCol="0" anchor="t">
            <a:spAutoFit/>
          </a:bodyPr>
          <a:lstStyle/>
          <a:p>
            <a:pPr algn="l">
              <a:lnSpc>
                <a:spcPts val="3080"/>
              </a:lnSpc>
            </a:pPr>
            <a:r>
              <a:rPr lang="en-US" sz="2200" dirty="0" err="1">
                <a:solidFill>
                  <a:srgbClr val="2C2C2C"/>
                </a:solidFill>
                <a:latin typeface="Muli Semi-Bold"/>
              </a:rPr>
              <a:t>Giảng</a:t>
            </a:r>
            <a:r>
              <a:rPr lang="en-US" sz="2200" dirty="0">
                <a:solidFill>
                  <a:srgbClr val="2C2C2C"/>
                </a:solidFill>
                <a:latin typeface="Muli Semi-Bold"/>
              </a:rPr>
              <a:t> </a:t>
            </a:r>
            <a:r>
              <a:rPr lang="en-US" sz="2200" dirty="0" err="1">
                <a:solidFill>
                  <a:srgbClr val="2C2C2C"/>
                </a:solidFill>
                <a:latin typeface="Muli Semi-Bold"/>
              </a:rPr>
              <a:t>viên</a:t>
            </a:r>
            <a:r>
              <a:rPr lang="en-US" sz="2200" dirty="0">
                <a:solidFill>
                  <a:srgbClr val="2C2C2C"/>
                </a:solidFill>
                <a:latin typeface="Muli Semi-Bold"/>
              </a:rPr>
              <a:t> </a:t>
            </a:r>
            <a:r>
              <a:rPr lang="en-US" sz="2200" dirty="0" err="1">
                <a:solidFill>
                  <a:srgbClr val="2C2C2C"/>
                </a:solidFill>
                <a:latin typeface="Muli Semi-Bold"/>
              </a:rPr>
              <a:t>hướng</a:t>
            </a:r>
            <a:r>
              <a:rPr lang="en-US" sz="2200" dirty="0">
                <a:solidFill>
                  <a:srgbClr val="2C2C2C"/>
                </a:solidFill>
                <a:latin typeface="Muli Semi-Bold"/>
              </a:rPr>
              <a:t> </a:t>
            </a:r>
            <a:r>
              <a:rPr lang="en-US" sz="2200" dirty="0" err="1">
                <a:solidFill>
                  <a:srgbClr val="2C2C2C"/>
                </a:solidFill>
                <a:latin typeface="Muli Semi-Bold"/>
              </a:rPr>
              <a:t>dẫn</a:t>
            </a:r>
            <a:r>
              <a:rPr lang="en-US" sz="2200" dirty="0">
                <a:solidFill>
                  <a:srgbClr val="2C2C2C"/>
                </a:solidFill>
                <a:latin typeface="Muli Semi-Bold"/>
              </a:rPr>
              <a:t>: </a:t>
            </a:r>
            <a:r>
              <a:rPr lang="en-US" sz="2200" dirty="0" err="1">
                <a:solidFill>
                  <a:srgbClr val="2C2C2C"/>
                </a:solidFill>
                <a:latin typeface="Muli Semi-Bold"/>
              </a:rPr>
              <a:t>ThS</a:t>
            </a:r>
            <a:r>
              <a:rPr lang="en-US" sz="2200" dirty="0">
                <a:solidFill>
                  <a:srgbClr val="2C2C2C"/>
                </a:solidFill>
                <a:latin typeface="Muli Semi-Bold"/>
              </a:rPr>
              <a:t>. </a:t>
            </a:r>
            <a:r>
              <a:rPr lang="en-US" sz="2200" dirty="0" err="1">
                <a:solidFill>
                  <a:srgbClr val="2C2C2C"/>
                </a:solidFill>
                <a:latin typeface="Muli Semi-Bold"/>
              </a:rPr>
              <a:t>Đoàn</a:t>
            </a:r>
            <a:r>
              <a:rPr lang="en-US" sz="2200" dirty="0">
                <a:solidFill>
                  <a:srgbClr val="2C2C2C"/>
                </a:solidFill>
                <a:latin typeface="Muli Semi-Bold"/>
              </a:rPr>
              <a:t> </a:t>
            </a:r>
            <a:r>
              <a:rPr lang="en-US" sz="2200" dirty="0" err="1">
                <a:solidFill>
                  <a:srgbClr val="2C2C2C"/>
                </a:solidFill>
                <a:latin typeface="Muli Semi-Bold"/>
              </a:rPr>
              <a:t>Văn</a:t>
            </a:r>
            <a:r>
              <a:rPr lang="en-US" sz="2200" dirty="0">
                <a:solidFill>
                  <a:srgbClr val="2C2C2C"/>
                </a:solidFill>
                <a:latin typeface="Muli Semi-Bold"/>
              </a:rPr>
              <a:t> </a:t>
            </a:r>
            <a:r>
              <a:rPr lang="en-US" sz="2200" dirty="0" err="1">
                <a:solidFill>
                  <a:srgbClr val="2C2C2C"/>
                </a:solidFill>
                <a:latin typeface="Muli Semi-Bold"/>
              </a:rPr>
              <a:t>Trung</a:t>
            </a:r>
            <a:endParaRPr lang="en-US" sz="2200" dirty="0">
              <a:solidFill>
                <a:srgbClr val="2C2C2C"/>
              </a:solidFill>
              <a:latin typeface="Muli Semi-Bold"/>
            </a:endParaRPr>
          </a:p>
        </p:txBody>
      </p:sp>
      <p:grpSp>
        <p:nvGrpSpPr>
          <p:cNvPr id="15" name="Group 15"/>
          <p:cNvGrpSpPr/>
          <p:nvPr/>
        </p:nvGrpSpPr>
        <p:grpSpPr>
          <a:xfrm>
            <a:off x="1071805" y="956481"/>
            <a:ext cx="4139080" cy="440991"/>
            <a:chOff x="0" y="0"/>
            <a:chExt cx="5518773" cy="587988"/>
          </a:xfrm>
        </p:grpSpPr>
        <p:sp>
          <p:nvSpPr>
            <p:cNvPr id="16" name="TextBox 16"/>
            <p:cNvSpPr txBox="1"/>
            <p:nvPr/>
          </p:nvSpPr>
          <p:spPr>
            <a:xfrm>
              <a:off x="650019" y="117887"/>
              <a:ext cx="4868754" cy="347532"/>
            </a:xfrm>
            <a:prstGeom prst="rect">
              <a:avLst/>
            </a:prstGeom>
          </p:spPr>
          <p:txBody>
            <a:bodyPr lIns="0" tIns="0" rIns="0" bIns="0" rtlCol="0" anchor="t">
              <a:spAutoFit/>
            </a:bodyPr>
            <a:lstStyle/>
            <a:p>
              <a:pPr algn="l">
                <a:lnSpc>
                  <a:spcPts val="2240"/>
                </a:lnSpc>
              </a:pPr>
              <a:r>
                <a:rPr lang="en-US" sz="1600" dirty="0" err="1">
                  <a:solidFill>
                    <a:srgbClr val="FFFFFF"/>
                  </a:solidFill>
                  <a:latin typeface="Muli Semi-Bold"/>
                </a:rPr>
                <a:t>Trường</a:t>
              </a:r>
              <a:r>
                <a:rPr lang="en-US" sz="1600" dirty="0">
                  <a:solidFill>
                    <a:srgbClr val="FFFFFF"/>
                  </a:solidFill>
                  <a:latin typeface="Muli Semi-Bold"/>
                </a:rPr>
                <a:t> </a:t>
              </a:r>
              <a:r>
                <a:rPr lang="en-US" sz="1600" dirty="0" err="1">
                  <a:solidFill>
                    <a:srgbClr val="FFFFFF"/>
                  </a:solidFill>
                  <a:latin typeface="Muli Semi-Bold"/>
                </a:rPr>
                <a:t>Đại</a:t>
              </a:r>
              <a:r>
                <a:rPr lang="en-US" sz="1600" dirty="0">
                  <a:solidFill>
                    <a:srgbClr val="FFFFFF"/>
                  </a:solidFill>
                  <a:latin typeface="Muli Semi-Bold"/>
                </a:rPr>
                <a:t> </a:t>
              </a:r>
              <a:r>
                <a:rPr lang="en-US" sz="1600" dirty="0" err="1">
                  <a:solidFill>
                    <a:srgbClr val="FFFFFF"/>
                  </a:solidFill>
                  <a:latin typeface="Muli Semi-Bold"/>
                </a:rPr>
                <a:t>Học</a:t>
              </a:r>
              <a:r>
                <a:rPr lang="en-US" sz="1600" dirty="0">
                  <a:solidFill>
                    <a:srgbClr val="FFFFFF"/>
                  </a:solidFill>
                  <a:latin typeface="Muli Semi-Bold"/>
                </a:rPr>
                <a:t> </a:t>
              </a:r>
              <a:r>
                <a:rPr lang="en-US" sz="1600" dirty="0" err="1">
                  <a:solidFill>
                    <a:srgbClr val="FFFFFF"/>
                  </a:solidFill>
                  <a:latin typeface="Muli Semi-Bold"/>
                </a:rPr>
                <a:t>Công</a:t>
              </a:r>
              <a:r>
                <a:rPr lang="en-US" sz="1600" dirty="0">
                  <a:solidFill>
                    <a:srgbClr val="FFFFFF"/>
                  </a:solidFill>
                  <a:latin typeface="Muli Semi-Bold"/>
                </a:rPr>
                <a:t> </a:t>
              </a:r>
              <a:r>
                <a:rPr lang="en-US" sz="1600" dirty="0" err="1">
                  <a:solidFill>
                    <a:srgbClr val="FFFFFF"/>
                  </a:solidFill>
                  <a:latin typeface="Muli Semi-Bold"/>
                </a:rPr>
                <a:t>Nghiệp</a:t>
              </a:r>
              <a:r>
                <a:rPr lang="en-US" sz="1600" dirty="0">
                  <a:solidFill>
                    <a:srgbClr val="FFFFFF"/>
                  </a:solidFill>
                  <a:latin typeface="Muli Semi-Bold"/>
                </a:rPr>
                <a:t> </a:t>
              </a:r>
              <a:r>
                <a:rPr lang="en-US" sz="1600" dirty="0" err="1">
                  <a:solidFill>
                    <a:srgbClr val="FFFFFF"/>
                  </a:solidFill>
                  <a:latin typeface="Muli Semi-Bold"/>
                </a:rPr>
                <a:t>Hà</a:t>
              </a:r>
              <a:r>
                <a:rPr lang="en-US" sz="1600" dirty="0">
                  <a:solidFill>
                    <a:srgbClr val="FFFFFF"/>
                  </a:solidFill>
                  <a:latin typeface="Muli Semi-Bold"/>
                </a:rPr>
                <a:t> </a:t>
              </a:r>
              <a:r>
                <a:rPr lang="en-US" sz="1600" dirty="0" err="1">
                  <a:solidFill>
                    <a:srgbClr val="FFFFFF"/>
                  </a:solidFill>
                  <a:latin typeface="Muli Semi-Bold"/>
                </a:rPr>
                <a:t>Nội</a:t>
              </a:r>
              <a:endParaRPr lang="en-US" sz="1600" dirty="0">
                <a:solidFill>
                  <a:srgbClr val="FFFFFF"/>
                </a:solidFill>
                <a:latin typeface="Muli Semi-Bold"/>
              </a:endParaRPr>
            </a:p>
          </p:txBody>
        </p:sp>
        <p:sp>
          <p:nvSpPr>
            <p:cNvPr id="17" name="Freeform 17"/>
            <p:cNvSpPr/>
            <p:nvPr/>
          </p:nvSpPr>
          <p:spPr>
            <a:xfrm>
              <a:off x="0" y="0"/>
              <a:ext cx="551239" cy="587988"/>
            </a:xfrm>
            <a:custGeom>
              <a:avLst/>
              <a:gdLst/>
              <a:ahLst/>
              <a:cxnLst/>
              <a:rect l="l" t="t" r="r" b="b"/>
              <a:pathLst>
                <a:path w="551239" h="587988">
                  <a:moveTo>
                    <a:pt x="0" y="0"/>
                  </a:moveTo>
                  <a:lnTo>
                    <a:pt x="551239" y="0"/>
                  </a:lnTo>
                  <a:lnTo>
                    <a:pt x="551239" y="587988"/>
                  </a:lnTo>
                  <a:lnTo>
                    <a:pt x="0" y="5879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pic>
        <p:nvPicPr>
          <p:cNvPr id="19" name="Picture 18">
            <a:extLst>
              <a:ext uri="{FF2B5EF4-FFF2-40B4-BE49-F238E27FC236}">
                <a16:creationId xmlns:a16="http://schemas.microsoft.com/office/drawing/2014/main" id="{C77582BA-C2CC-49AF-A14B-48D656D016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775" y="714749"/>
            <a:ext cx="982968" cy="8110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18D968-DB0A-42FE-AD15-A57C4A69B594}"/>
              </a:ext>
            </a:extLst>
          </p:cNvPr>
          <p:cNvSpPr/>
          <p:nvPr/>
        </p:nvSpPr>
        <p:spPr>
          <a:xfrm>
            <a:off x="6309507" y="2476500"/>
            <a:ext cx="5410200" cy="5334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046BABF-AB86-4B7D-A53E-B6BC6574B92D}"/>
              </a:ext>
            </a:extLst>
          </p:cNvPr>
          <p:cNvSpPr/>
          <p:nvPr/>
        </p:nvSpPr>
        <p:spPr>
          <a:xfrm>
            <a:off x="3352800" y="1070780"/>
            <a:ext cx="2743200" cy="167639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Miễn</a:t>
            </a:r>
            <a:r>
              <a:rPr lang="en-US" sz="2800" dirty="0"/>
              <a:t> </a:t>
            </a:r>
            <a:r>
              <a:rPr lang="en-US" sz="2800" dirty="0" err="1"/>
              <a:t>phí</a:t>
            </a:r>
            <a:r>
              <a:rPr lang="en-US" sz="2800" dirty="0"/>
              <a:t> </a:t>
            </a:r>
            <a:r>
              <a:rPr lang="en-US" sz="2800" dirty="0" err="1"/>
              <a:t>và</a:t>
            </a:r>
            <a:r>
              <a:rPr lang="en-US" sz="2800" dirty="0"/>
              <a:t> </a:t>
            </a:r>
            <a:r>
              <a:rPr lang="en-US" sz="2800" dirty="0" err="1"/>
              <a:t>mã</a:t>
            </a:r>
            <a:r>
              <a:rPr lang="en-US" sz="2800" dirty="0"/>
              <a:t> </a:t>
            </a:r>
            <a:r>
              <a:rPr lang="en-US" sz="2800" dirty="0" err="1"/>
              <a:t>nguồn</a:t>
            </a:r>
            <a:r>
              <a:rPr lang="en-US" sz="2800" dirty="0"/>
              <a:t> </a:t>
            </a:r>
            <a:r>
              <a:rPr lang="en-US" sz="2800" dirty="0" err="1"/>
              <a:t>mở</a:t>
            </a:r>
            <a:endParaRPr lang="en-US" sz="2800" dirty="0"/>
          </a:p>
        </p:txBody>
      </p:sp>
      <p:sp>
        <p:nvSpPr>
          <p:cNvPr id="4" name="Oval 3">
            <a:extLst>
              <a:ext uri="{FF2B5EF4-FFF2-40B4-BE49-F238E27FC236}">
                <a16:creationId xmlns:a16="http://schemas.microsoft.com/office/drawing/2014/main" id="{1B7EFE35-0669-4C0F-9B8F-DFEAB0721734}"/>
              </a:ext>
            </a:extLst>
          </p:cNvPr>
          <p:cNvSpPr/>
          <p:nvPr/>
        </p:nvSpPr>
        <p:spPr>
          <a:xfrm>
            <a:off x="1219200" y="4148066"/>
            <a:ext cx="2133600" cy="167640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Hiệu</a:t>
            </a:r>
            <a:r>
              <a:rPr lang="en-US" sz="2800" dirty="0">
                <a:solidFill>
                  <a:schemeClr val="accent6">
                    <a:lumMod val="75000"/>
                  </a:schemeClr>
                </a:solidFill>
              </a:rPr>
              <a:t> </a:t>
            </a:r>
            <a:r>
              <a:rPr lang="en-US" sz="2800" dirty="0" err="1">
                <a:solidFill>
                  <a:schemeClr val="accent6">
                    <a:lumMod val="75000"/>
                  </a:schemeClr>
                </a:solidFill>
              </a:rPr>
              <a:t>suất</a:t>
            </a:r>
            <a:r>
              <a:rPr lang="en-US" sz="2800" dirty="0">
                <a:solidFill>
                  <a:schemeClr val="accent6">
                    <a:lumMod val="75000"/>
                  </a:schemeClr>
                </a:solidFill>
              </a:rPr>
              <a:t> </a:t>
            </a:r>
            <a:r>
              <a:rPr lang="en-US" sz="2800" dirty="0" err="1">
                <a:solidFill>
                  <a:schemeClr val="accent6">
                    <a:lumMod val="75000"/>
                  </a:schemeClr>
                </a:solidFill>
              </a:rPr>
              <a:t>cao</a:t>
            </a:r>
            <a:endParaRPr lang="en-US" sz="2800" dirty="0">
              <a:solidFill>
                <a:schemeClr val="accent6">
                  <a:lumMod val="75000"/>
                </a:schemeClr>
              </a:solidFill>
            </a:endParaRPr>
          </a:p>
        </p:txBody>
      </p:sp>
      <p:sp>
        <p:nvSpPr>
          <p:cNvPr id="5" name="Rectangle 4">
            <a:extLst>
              <a:ext uri="{FF2B5EF4-FFF2-40B4-BE49-F238E27FC236}">
                <a16:creationId xmlns:a16="http://schemas.microsoft.com/office/drawing/2014/main" id="{7DD8F748-7161-4A2D-BD2E-B819B41DB63F}"/>
              </a:ext>
            </a:extLst>
          </p:cNvPr>
          <p:cNvSpPr/>
          <p:nvPr/>
        </p:nvSpPr>
        <p:spPr>
          <a:xfrm>
            <a:off x="2971800" y="7635394"/>
            <a:ext cx="2743200" cy="1905000"/>
          </a:xfrm>
          <a:prstGeom prst="rect">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Tính</a:t>
            </a:r>
            <a:r>
              <a:rPr lang="en-US" sz="2800" dirty="0"/>
              <a:t> </a:t>
            </a:r>
            <a:r>
              <a:rPr lang="en-US" sz="2800" dirty="0" err="1"/>
              <a:t>ổn</a:t>
            </a:r>
            <a:r>
              <a:rPr lang="en-US" sz="2800" dirty="0"/>
              <a:t> </a:t>
            </a:r>
            <a:r>
              <a:rPr lang="en-US" sz="2800" dirty="0" err="1"/>
              <a:t>định</a:t>
            </a:r>
            <a:r>
              <a:rPr lang="en-US" sz="2800" dirty="0"/>
              <a:t> </a:t>
            </a:r>
            <a:r>
              <a:rPr lang="en-US" sz="2800" dirty="0" err="1"/>
              <a:t>và</a:t>
            </a:r>
            <a:r>
              <a:rPr lang="en-US" sz="2800" dirty="0"/>
              <a:t> tin </a:t>
            </a:r>
            <a:r>
              <a:rPr lang="en-US" sz="2800" dirty="0" err="1"/>
              <a:t>cậy</a:t>
            </a:r>
            <a:endParaRPr lang="en-US" sz="2800" dirty="0"/>
          </a:p>
        </p:txBody>
      </p:sp>
      <p:sp>
        <p:nvSpPr>
          <p:cNvPr id="6" name="Rectangle: Rounded Corners 5">
            <a:extLst>
              <a:ext uri="{FF2B5EF4-FFF2-40B4-BE49-F238E27FC236}">
                <a16:creationId xmlns:a16="http://schemas.microsoft.com/office/drawing/2014/main" id="{22412BD1-F0D4-43C6-A3E9-868A3A357A33}"/>
              </a:ext>
            </a:extLst>
          </p:cNvPr>
          <p:cNvSpPr/>
          <p:nvPr/>
        </p:nvSpPr>
        <p:spPr>
          <a:xfrm>
            <a:off x="12496800" y="723900"/>
            <a:ext cx="3429000" cy="15240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Giới</a:t>
            </a:r>
            <a:r>
              <a:rPr lang="en-US" sz="2800" dirty="0">
                <a:solidFill>
                  <a:schemeClr val="accent6">
                    <a:lumMod val="75000"/>
                  </a:schemeClr>
                </a:solidFill>
              </a:rPr>
              <a:t> </a:t>
            </a:r>
            <a:r>
              <a:rPr lang="en-US" sz="2800" dirty="0" err="1">
                <a:solidFill>
                  <a:schemeClr val="accent6">
                    <a:lumMod val="75000"/>
                  </a:schemeClr>
                </a:solidFill>
              </a:rPr>
              <a:t>hạn</a:t>
            </a:r>
            <a:r>
              <a:rPr lang="en-US" sz="2800" dirty="0">
                <a:solidFill>
                  <a:schemeClr val="accent6">
                    <a:lumMod val="75000"/>
                  </a:schemeClr>
                </a:solidFill>
              </a:rPr>
              <a:t> </a:t>
            </a:r>
            <a:r>
              <a:rPr lang="en-US" sz="2800" dirty="0" err="1">
                <a:solidFill>
                  <a:schemeClr val="accent6">
                    <a:lumMod val="75000"/>
                  </a:schemeClr>
                </a:solidFill>
              </a:rPr>
              <a:t>chức</a:t>
            </a:r>
            <a:r>
              <a:rPr lang="en-US" sz="2800" dirty="0">
                <a:solidFill>
                  <a:schemeClr val="accent6">
                    <a:lumMod val="75000"/>
                  </a:schemeClr>
                </a:solidFill>
              </a:rPr>
              <a:t> </a:t>
            </a:r>
            <a:r>
              <a:rPr lang="en-US" sz="2800" dirty="0" err="1">
                <a:solidFill>
                  <a:schemeClr val="accent6">
                    <a:lumMod val="75000"/>
                  </a:schemeClr>
                </a:solidFill>
              </a:rPr>
              <a:t>ăng</a:t>
            </a:r>
            <a:endParaRPr lang="en-US" sz="2800" dirty="0">
              <a:solidFill>
                <a:schemeClr val="accent6">
                  <a:lumMod val="75000"/>
                </a:schemeClr>
              </a:solidFill>
            </a:endParaRPr>
          </a:p>
        </p:txBody>
      </p:sp>
      <p:sp>
        <p:nvSpPr>
          <p:cNvPr id="8" name="Hexagon 7">
            <a:extLst>
              <a:ext uri="{FF2B5EF4-FFF2-40B4-BE49-F238E27FC236}">
                <a16:creationId xmlns:a16="http://schemas.microsoft.com/office/drawing/2014/main" id="{F1D9164A-ED84-4E43-9098-98D344A9F5E4}"/>
              </a:ext>
            </a:extLst>
          </p:cNvPr>
          <p:cNvSpPr/>
          <p:nvPr/>
        </p:nvSpPr>
        <p:spPr>
          <a:xfrm>
            <a:off x="14020800" y="4152900"/>
            <a:ext cx="3276600" cy="1865763"/>
          </a:xfrm>
          <a:prstGeom prst="hexag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75000"/>
                  </a:schemeClr>
                </a:solidFill>
              </a:rPr>
              <a:t>Dung </a:t>
            </a:r>
            <a:r>
              <a:rPr lang="en-US" sz="2800" dirty="0" err="1">
                <a:solidFill>
                  <a:schemeClr val="accent6">
                    <a:lumMod val="75000"/>
                  </a:schemeClr>
                </a:solidFill>
              </a:rPr>
              <a:t>lượng</a:t>
            </a:r>
            <a:r>
              <a:rPr lang="en-US" sz="2800" dirty="0">
                <a:solidFill>
                  <a:schemeClr val="accent6">
                    <a:lumMod val="75000"/>
                  </a:schemeClr>
                </a:solidFill>
              </a:rPr>
              <a:t> </a:t>
            </a:r>
            <a:r>
              <a:rPr lang="en-US" sz="2800" dirty="0" err="1">
                <a:solidFill>
                  <a:schemeClr val="accent6">
                    <a:lumMod val="75000"/>
                  </a:schemeClr>
                </a:solidFill>
              </a:rPr>
              <a:t>hạn</a:t>
            </a:r>
            <a:r>
              <a:rPr lang="en-US" sz="2800" dirty="0">
                <a:solidFill>
                  <a:schemeClr val="accent6">
                    <a:lumMod val="75000"/>
                  </a:schemeClr>
                </a:solidFill>
              </a:rPr>
              <a:t> </a:t>
            </a:r>
            <a:r>
              <a:rPr lang="en-US" sz="2800" dirty="0" err="1">
                <a:solidFill>
                  <a:schemeClr val="accent6">
                    <a:lumMod val="75000"/>
                  </a:schemeClr>
                </a:solidFill>
              </a:rPr>
              <a:t>chế</a:t>
            </a:r>
            <a:endParaRPr lang="en-US" sz="2800" dirty="0">
              <a:solidFill>
                <a:schemeClr val="accent6">
                  <a:lumMod val="75000"/>
                </a:schemeClr>
              </a:solidFill>
            </a:endParaRPr>
          </a:p>
        </p:txBody>
      </p:sp>
      <p:sp>
        <p:nvSpPr>
          <p:cNvPr id="9" name="Arrow: Pentagon 8">
            <a:extLst>
              <a:ext uri="{FF2B5EF4-FFF2-40B4-BE49-F238E27FC236}">
                <a16:creationId xmlns:a16="http://schemas.microsoft.com/office/drawing/2014/main" id="{211BF75D-E2B5-4F51-837E-E27FA4AF76C3}"/>
              </a:ext>
            </a:extLst>
          </p:cNvPr>
          <p:cNvSpPr/>
          <p:nvPr/>
        </p:nvSpPr>
        <p:spPr>
          <a:xfrm>
            <a:off x="12257350" y="7635394"/>
            <a:ext cx="3276600" cy="1865763"/>
          </a:xfrm>
          <a:prstGeom prst="homePlat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Chuyển</a:t>
            </a:r>
            <a:r>
              <a:rPr lang="en-US" sz="2800" dirty="0">
                <a:solidFill>
                  <a:schemeClr val="accent6">
                    <a:lumMod val="75000"/>
                  </a:schemeClr>
                </a:solidFill>
              </a:rPr>
              <a:t> </a:t>
            </a:r>
            <a:r>
              <a:rPr lang="en-US" sz="2800" dirty="0" err="1">
                <a:solidFill>
                  <a:schemeClr val="accent6">
                    <a:lumMod val="75000"/>
                  </a:schemeClr>
                </a:solidFill>
              </a:rPr>
              <a:t>đổi</a:t>
            </a:r>
            <a:r>
              <a:rPr lang="en-US" sz="2800" dirty="0">
                <a:solidFill>
                  <a:schemeClr val="accent6">
                    <a:lumMod val="75000"/>
                  </a:schemeClr>
                </a:solidFill>
              </a:rPr>
              <a:t> </a:t>
            </a:r>
            <a:r>
              <a:rPr lang="en-US" sz="2800" dirty="0" err="1">
                <a:solidFill>
                  <a:schemeClr val="accent6">
                    <a:lumMod val="75000"/>
                  </a:schemeClr>
                </a:solidFill>
              </a:rPr>
              <a:t>tự</a:t>
            </a:r>
            <a:r>
              <a:rPr lang="en-US" sz="2800" dirty="0">
                <a:solidFill>
                  <a:schemeClr val="accent6">
                    <a:lumMod val="75000"/>
                  </a:schemeClr>
                </a:solidFill>
              </a:rPr>
              <a:t> </a:t>
            </a:r>
            <a:r>
              <a:rPr lang="en-US" sz="2800" dirty="0" err="1">
                <a:solidFill>
                  <a:schemeClr val="accent6">
                    <a:lumMod val="75000"/>
                  </a:schemeClr>
                </a:solidFill>
              </a:rPr>
              <a:t>động</a:t>
            </a:r>
            <a:r>
              <a:rPr lang="en-US" sz="2800" dirty="0">
                <a:solidFill>
                  <a:schemeClr val="accent6">
                    <a:lumMod val="75000"/>
                  </a:schemeClr>
                </a:solidFill>
              </a:rPr>
              <a:t> (migration) </a:t>
            </a:r>
            <a:r>
              <a:rPr lang="en-US" sz="2800" dirty="0" err="1">
                <a:solidFill>
                  <a:schemeClr val="accent6">
                    <a:lumMod val="75000"/>
                  </a:schemeClr>
                </a:solidFill>
              </a:rPr>
              <a:t>thường</a:t>
            </a:r>
            <a:r>
              <a:rPr lang="en-US" sz="2800" dirty="0">
                <a:solidFill>
                  <a:schemeClr val="accent6">
                    <a:lumMod val="75000"/>
                  </a:schemeClr>
                </a:solidFill>
              </a:rPr>
              <a:t> </a:t>
            </a:r>
            <a:r>
              <a:rPr lang="en-US" sz="2800" dirty="0" err="1">
                <a:solidFill>
                  <a:schemeClr val="accent6">
                    <a:lumMod val="75000"/>
                  </a:schemeClr>
                </a:solidFill>
              </a:rPr>
              <a:t>gặp</a:t>
            </a:r>
            <a:r>
              <a:rPr lang="en-US" sz="2800" dirty="0">
                <a:solidFill>
                  <a:schemeClr val="accent6">
                    <a:lumMod val="75000"/>
                  </a:schemeClr>
                </a:solidFill>
              </a:rPr>
              <a:t> </a:t>
            </a:r>
            <a:r>
              <a:rPr lang="en-US" sz="2800" dirty="0" err="1">
                <a:solidFill>
                  <a:schemeClr val="accent6">
                    <a:lumMod val="75000"/>
                  </a:schemeClr>
                </a:solidFill>
              </a:rPr>
              <a:t>lỗi</a:t>
            </a:r>
            <a:endParaRPr lang="en-US" sz="2800" dirty="0">
              <a:solidFill>
                <a:schemeClr val="accent6">
                  <a:lumMod val="75000"/>
                </a:schemeClr>
              </a:solidFill>
            </a:endParaRPr>
          </a:p>
        </p:txBody>
      </p:sp>
      <p:sp>
        <p:nvSpPr>
          <p:cNvPr id="10" name="TextBox 9">
            <a:extLst>
              <a:ext uri="{FF2B5EF4-FFF2-40B4-BE49-F238E27FC236}">
                <a16:creationId xmlns:a16="http://schemas.microsoft.com/office/drawing/2014/main" id="{E25CEC20-DC4D-4986-B497-0900CA8D1F1B}"/>
              </a:ext>
            </a:extLst>
          </p:cNvPr>
          <p:cNvSpPr txBox="1"/>
          <p:nvPr/>
        </p:nvSpPr>
        <p:spPr>
          <a:xfrm>
            <a:off x="8229600" y="3543300"/>
            <a:ext cx="2133600" cy="707886"/>
          </a:xfrm>
          <a:prstGeom prst="rect">
            <a:avLst/>
          </a:prstGeom>
          <a:noFill/>
        </p:spPr>
        <p:txBody>
          <a:bodyPr wrap="square" rtlCol="0">
            <a:spAutoFit/>
          </a:bodyPr>
          <a:lstStyle/>
          <a:p>
            <a:r>
              <a:rPr lang="en-US" sz="4000" dirty="0">
                <a:solidFill>
                  <a:schemeClr val="bg1"/>
                </a:solidFill>
              </a:rPr>
              <a:t>MySQL</a:t>
            </a:r>
          </a:p>
        </p:txBody>
      </p:sp>
      <p:sp>
        <p:nvSpPr>
          <p:cNvPr id="11" name="TextBox 10">
            <a:extLst>
              <a:ext uri="{FF2B5EF4-FFF2-40B4-BE49-F238E27FC236}">
                <a16:creationId xmlns:a16="http://schemas.microsoft.com/office/drawing/2014/main" id="{7703A127-1BD6-456A-AEA6-32882D2B9C92}"/>
              </a:ext>
            </a:extLst>
          </p:cNvPr>
          <p:cNvSpPr txBox="1"/>
          <p:nvPr/>
        </p:nvSpPr>
        <p:spPr>
          <a:xfrm>
            <a:off x="7086553" y="4650820"/>
            <a:ext cx="4572000" cy="1384995"/>
          </a:xfrm>
          <a:prstGeom prst="rect">
            <a:avLst/>
          </a:prstGeom>
          <a:noFill/>
        </p:spPr>
        <p:txBody>
          <a:bodyPr wrap="square" rtlCol="0">
            <a:spAutoFit/>
          </a:bodyPr>
          <a:lstStyle/>
          <a:p>
            <a:r>
              <a:rPr lang="en-US" sz="2800" dirty="0">
                <a:solidFill>
                  <a:schemeClr val="bg1"/>
                </a:solidFill>
                <a:latin typeface="Times New Roman" panose="02020603050405020304" pitchFamily="18" charset="0"/>
                <a:ea typeface="Times New Roman" panose="02020603050405020304" pitchFamily="18" charset="0"/>
              </a:rPr>
              <a:t>H</a:t>
            </a:r>
            <a:r>
              <a:rPr lang="vi-VN" sz="2800" dirty="0">
                <a:solidFill>
                  <a:schemeClr val="bg1"/>
                </a:solidFill>
                <a:effectLst/>
                <a:latin typeface="Times New Roman" panose="02020603050405020304" pitchFamily="18" charset="0"/>
                <a:ea typeface="Times New Roman" panose="02020603050405020304" pitchFamily="18" charset="0"/>
              </a:rPr>
              <a:t>ệ quản trị cơ sở dữ liệu quan trọng và phổ biến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trang</a:t>
            </a:r>
            <a:r>
              <a:rPr lang="en-US" sz="2800" dirty="0">
                <a:solidFill>
                  <a:schemeClr val="bg1"/>
                </a:solidFill>
                <a:effectLst/>
                <a:latin typeface="Times New Roman" panose="02020603050405020304" pitchFamily="18" charset="0"/>
                <a:ea typeface="Times New Roman" panose="02020603050405020304" pitchFamily="18" charset="0"/>
              </a:rPr>
              <a:t> web </a:t>
            </a:r>
            <a:r>
              <a:rPr lang="en-US" sz="2800" dirty="0" err="1">
                <a:solidFill>
                  <a:schemeClr val="bg1"/>
                </a:solidFill>
                <a:effectLst/>
                <a:latin typeface="Times New Roman" panose="02020603050405020304" pitchFamily="18" charset="0"/>
                <a:ea typeface="Times New Roman" panose="02020603050405020304" pitchFamily="18" charset="0"/>
              </a:rPr>
              <a:t>hiện</a:t>
            </a:r>
            <a:r>
              <a:rPr lang="en-US" sz="2800" dirty="0">
                <a:solidFill>
                  <a:schemeClr val="bg1"/>
                </a:solidFill>
                <a:effectLst/>
                <a:latin typeface="Times New Roman" panose="02020603050405020304" pitchFamily="18" charset="0"/>
                <a:ea typeface="Times New Roman" panose="02020603050405020304" pitchFamily="18" charset="0"/>
              </a:rPr>
              <a:t> nay.</a:t>
            </a:r>
            <a:endParaRPr lang="en-US" sz="2800" dirty="0">
              <a:solidFill>
                <a:schemeClr val="bg1"/>
              </a:solidFill>
            </a:endParaRPr>
          </a:p>
        </p:txBody>
      </p:sp>
      <p:sp>
        <p:nvSpPr>
          <p:cNvPr id="12" name="Arrow: Right 11">
            <a:extLst>
              <a:ext uri="{FF2B5EF4-FFF2-40B4-BE49-F238E27FC236}">
                <a16:creationId xmlns:a16="http://schemas.microsoft.com/office/drawing/2014/main" id="{057CAF80-8A8B-4536-ADB9-841D6DFC8AFA}"/>
              </a:ext>
            </a:extLst>
          </p:cNvPr>
          <p:cNvSpPr/>
          <p:nvPr/>
        </p:nvSpPr>
        <p:spPr>
          <a:xfrm rot="20130965">
            <a:off x="10744200" y="2095501"/>
            <a:ext cx="1066800" cy="762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544264D-1AE0-4668-A5A9-236C391030AF}"/>
              </a:ext>
            </a:extLst>
          </p:cNvPr>
          <p:cNvSpPr/>
          <p:nvPr/>
        </p:nvSpPr>
        <p:spPr>
          <a:xfrm>
            <a:off x="12115800" y="4838700"/>
            <a:ext cx="1524000" cy="76200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CB518D3-A5A4-4080-9041-0FD803A41F46}"/>
              </a:ext>
            </a:extLst>
          </p:cNvPr>
          <p:cNvSpPr/>
          <p:nvPr/>
        </p:nvSpPr>
        <p:spPr>
          <a:xfrm rot="1198381">
            <a:off x="10896600" y="7429500"/>
            <a:ext cx="823107" cy="94880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 14">
            <a:extLst>
              <a:ext uri="{FF2B5EF4-FFF2-40B4-BE49-F238E27FC236}">
                <a16:creationId xmlns:a16="http://schemas.microsoft.com/office/drawing/2014/main" id="{53FD370C-41FC-41CB-9268-7F03EDD13EC1}"/>
              </a:ext>
            </a:extLst>
          </p:cNvPr>
          <p:cNvSpPr/>
          <p:nvPr/>
        </p:nvSpPr>
        <p:spPr>
          <a:xfrm rot="10606358">
            <a:off x="6396338" y="7877927"/>
            <a:ext cx="1506748" cy="813831"/>
          </a:xfrm>
          <a:prstGeom prst="ben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Left 15">
            <a:extLst>
              <a:ext uri="{FF2B5EF4-FFF2-40B4-BE49-F238E27FC236}">
                <a16:creationId xmlns:a16="http://schemas.microsoft.com/office/drawing/2014/main" id="{0AE2D20D-29AD-42CE-B727-47BAC821A81F}"/>
              </a:ext>
            </a:extLst>
          </p:cNvPr>
          <p:cNvSpPr/>
          <p:nvPr/>
        </p:nvSpPr>
        <p:spPr>
          <a:xfrm>
            <a:off x="4221552" y="4750558"/>
            <a:ext cx="1493447" cy="568880"/>
          </a:xfrm>
          <a:prstGeom prst="leftArrow">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57043946-52BC-4E2C-8772-1944D634A241}"/>
              </a:ext>
            </a:extLst>
          </p:cNvPr>
          <p:cNvSpPr/>
          <p:nvPr/>
        </p:nvSpPr>
        <p:spPr>
          <a:xfrm rot="1706021">
            <a:off x="6125133" y="2247900"/>
            <a:ext cx="1173154" cy="796402"/>
          </a:xfrm>
          <a:prstGeom prst="lef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7607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CA2B8-C7B3-4215-B8D9-0C923B3D5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0436" y="3937521"/>
            <a:ext cx="4514850" cy="4514850"/>
          </a:xfrm>
          <a:prstGeom prst="rect">
            <a:avLst/>
          </a:prstGeom>
        </p:spPr>
      </p:pic>
      <p:pic>
        <p:nvPicPr>
          <p:cNvPr id="15" name="Picture 14">
            <a:extLst>
              <a:ext uri="{FF2B5EF4-FFF2-40B4-BE49-F238E27FC236}">
                <a16:creationId xmlns:a16="http://schemas.microsoft.com/office/drawing/2014/main" id="{767C8AE1-2A1B-459D-961B-303225B0E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14" y="3067050"/>
            <a:ext cx="4514850" cy="2533650"/>
          </a:xfrm>
          <a:prstGeom prst="rect">
            <a:avLst/>
          </a:prstGeom>
        </p:spPr>
      </p:pic>
      <p:pic>
        <p:nvPicPr>
          <p:cNvPr id="17" name="Picture 16">
            <a:extLst>
              <a:ext uri="{FF2B5EF4-FFF2-40B4-BE49-F238E27FC236}">
                <a16:creationId xmlns:a16="http://schemas.microsoft.com/office/drawing/2014/main" id="{D717A565-6B46-40D5-A7BB-AEEA8708C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0" y="1141294"/>
            <a:ext cx="4514850" cy="3009900"/>
          </a:xfrm>
          <a:prstGeom prst="rect">
            <a:avLst/>
          </a:prstGeom>
        </p:spPr>
      </p:pic>
      <p:pic>
        <p:nvPicPr>
          <p:cNvPr id="19" name="Picture 18">
            <a:extLst>
              <a:ext uri="{FF2B5EF4-FFF2-40B4-BE49-F238E27FC236}">
                <a16:creationId xmlns:a16="http://schemas.microsoft.com/office/drawing/2014/main" id="{CA478346-A01C-4BC8-BBF2-198549BBE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7048500"/>
            <a:ext cx="4926169" cy="2057400"/>
          </a:xfrm>
          <a:prstGeom prst="rect">
            <a:avLst/>
          </a:prstGeom>
        </p:spPr>
      </p:pic>
      <p:pic>
        <p:nvPicPr>
          <p:cNvPr id="21" name="Picture 20">
            <a:extLst>
              <a:ext uri="{FF2B5EF4-FFF2-40B4-BE49-F238E27FC236}">
                <a16:creationId xmlns:a16="http://schemas.microsoft.com/office/drawing/2014/main" id="{2ACC1E28-5B68-4DD8-874F-1B8FD3092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732" y="7200900"/>
            <a:ext cx="4514850" cy="2533650"/>
          </a:xfrm>
          <a:prstGeom prst="rect">
            <a:avLst/>
          </a:prstGeom>
        </p:spPr>
      </p:pic>
      <p:pic>
        <p:nvPicPr>
          <p:cNvPr id="23" name="Picture 22">
            <a:extLst>
              <a:ext uri="{FF2B5EF4-FFF2-40B4-BE49-F238E27FC236}">
                <a16:creationId xmlns:a16="http://schemas.microsoft.com/office/drawing/2014/main" id="{31452EA9-72CD-4DD7-A534-4DAD56FABA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915" y="365598"/>
            <a:ext cx="2697709" cy="2802815"/>
          </a:xfrm>
          <a:prstGeom prst="rect">
            <a:avLst/>
          </a:prstGeom>
        </p:spPr>
      </p:pic>
      <p:pic>
        <p:nvPicPr>
          <p:cNvPr id="24" name="image10.png">
            <a:extLst>
              <a:ext uri="{FF2B5EF4-FFF2-40B4-BE49-F238E27FC236}">
                <a16:creationId xmlns:a16="http://schemas.microsoft.com/office/drawing/2014/main" id="{0CF5E371-0D17-470E-A79C-65388398CB3B}"/>
              </a:ext>
            </a:extLst>
          </p:cNvPr>
          <p:cNvPicPr/>
          <p:nvPr/>
        </p:nvPicPr>
        <p:blipFill>
          <a:blip r:embed="rId8">
            <a:extLst>
              <a:ext uri="{28A0092B-C50C-407E-A947-70E740481C1C}">
                <a14:useLocalDpi xmlns:a14="http://schemas.microsoft.com/office/drawing/2010/main" val="0"/>
              </a:ext>
            </a:extLst>
          </a:blip>
          <a:stretch>
            <a:fillRect/>
          </a:stretch>
        </p:blipFill>
        <p:spPr>
          <a:xfrm>
            <a:off x="7568564" y="3712285"/>
            <a:ext cx="3023236" cy="2802815"/>
          </a:xfrm>
          <a:prstGeom prst="rect">
            <a:avLst/>
          </a:prstGeom>
          <a:ln/>
        </p:spPr>
      </p:pic>
    </p:spTree>
    <p:extLst>
      <p:ext uri="{BB962C8B-B14F-4D97-AF65-F5344CB8AC3E}">
        <p14:creationId xmlns:p14="http://schemas.microsoft.com/office/powerpoint/2010/main" val="27970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8677" y="1640648"/>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III</a:t>
            </a:r>
            <a:endParaRPr lang="zh-CN" altLang="en-US" sz="7200" b="1" dirty="0">
              <a:solidFill>
                <a:schemeClr val="bg1"/>
              </a:solidFill>
            </a:endParaRPr>
          </a:p>
        </p:txBody>
      </p:sp>
      <p:sp>
        <p:nvSpPr>
          <p:cNvPr id="8" name="文本框 7"/>
          <p:cNvSpPr txBox="1"/>
          <p:nvPr/>
        </p:nvSpPr>
        <p:spPr>
          <a:xfrm>
            <a:off x="2129108" y="3749464"/>
            <a:ext cx="7825446" cy="1234440"/>
          </a:xfrm>
          <a:prstGeom prst="rect">
            <a:avLst/>
          </a:prstGeom>
          <a:noFill/>
        </p:spPr>
        <p:txBody>
          <a:bodyPr wrap="square" rtlCol="0">
            <a:normAutofit fontScale="92500"/>
          </a:bodyPr>
          <a:lstStyle/>
          <a:p>
            <a:r>
              <a:rPr lang="en-US" altLang="vi-VN" sz="7200" b="1" dirty="0" err="1">
                <a:solidFill>
                  <a:schemeClr val="accent6">
                    <a:lumMod val="75000"/>
                  </a:schemeClr>
                </a:solidFill>
                <a:latin typeface="Noto Sans"/>
                <a:ea typeface="Noto Sans"/>
              </a:rPr>
              <a:t>Phân</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tích</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thiết</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kế</a:t>
            </a:r>
            <a:endParaRPr lang="vi-VN" altLang="vi-VN" sz="7200" b="1" dirty="0">
              <a:solidFill>
                <a:schemeClr val="accent6">
                  <a:lumMod val="75000"/>
                </a:schemeClr>
              </a:solidFill>
              <a:latin typeface="Noto Sans"/>
              <a:ea typeface="Noto Sans"/>
            </a:endParaRP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1277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06203" y="1712979"/>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6" name="文本框 7">
            <a:extLst>
              <a:ext uri="{FF2B5EF4-FFF2-40B4-BE49-F238E27FC236}">
                <a16:creationId xmlns:a16="http://schemas.microsoft.com/office/drawing/2014/main" id="{C434E910-3456-44EA-8B21-A635B391FCED}"/>
              </a:ext>
            </a:extLst>
          </p:cNvPr>
          <p:cNvSpPr txBox="1"/>
          <p:nvPr/>
        </p:nvSpPr>
        <p:spPr>
          <a:xfrm>
            <a:off x="2070100" y="556039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Mô</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tả</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bài</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toán</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7" name="文本框 7">
            <a:extLst>
              <a:ext uri="{FF2B5EF4-FFF2-40B4-BE49-F238E27FC236}">
                <a16:creationId xmlns:a16="http://schemas.microsoft.com/office/drawing/2014/main" id="{35FB1A90-E30D-44AF-A08F-8998903E8330}"/>
              </a:ext>
            </a:extLst>
          </p:cNvPr>
          <p:cNvSpPr txBox="1"/>
          <p:nvPr/>
        </p:nvSpPr>
        <p:spPr>
          <a:xfrm>
            <a:off x="2094818" y="6633424"/>
            <a:ext cx="107067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Yêu</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cầu</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 – phi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8" name="文本框 7">
            <a:extLst>
              <a:ext uri="{FF2B5EF4-FFF2-40B4-BE49-F238E27FC236}">
                <a16:creationId xmlns:a16="http://schemas.microsoft.com/office/drawing/2014/main" id="{E27B3284-A80C-4969-B4F4-1304502A9E92}"/>
              </a:ext>
            </a:extLst>
          </p:cNvPr>
          <p:cNvSpPr txBox="1"/>
          <p:nvPr/>
        </p:nvSpPr>
        <p:spPr>
          <a:xfrm>
            <a:off x="2107519" y="7706449"/>
            <a:ext cx="75698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Mô</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hình</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hóa</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9" name="文本框 7">
            <a:extLst>
              <a:ext uri="{FF2B5EF4-FFF2-40B4-BE49-F238E27FC236}">
                <a16:creationId xmlns:a16="http://schemas.microsoft.com/office/drawing/2014/main" id="{61054725-D491-4261-9195-23E83F0400C0}"/>
              </a:ext>
            </a:extLst>
          </p:cNvPr>
          <p:cNvSpPr txBox="1"/>
          <p:nvPr/>
        </p:nvSpPr>
        <p:spPr>
          <a:xfrm>
            <a:off x="2070100" y="8732857"/>
            <a:ext cx="7772400"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Thiết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kế</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cơ</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sở</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dữ</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liệu</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extLst>
      <p:ext uri="{BB962C8B-B14F-4D97-AF65-F5344CB8AC3E}">
        <p14:creationId xmlns:p14="http://schemas.microsoft.com/office/powerpoint/2010/main" val="697949365"/>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6579ED-7EF2-4819-9623-CF8E6E8A5892}"/>
              </a:ext>
            </a:extLst>
          </p:cNvPr>
          <p:cNvSpPr/>
          <p:nvPr/>
        </p:nvSpPr>
        <p:spPr>
          <a:xfrm>
            <a:off x="0" y="0"/>
            <a:ext cx="18288000" cy="102870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2">
            <a:extLst>
              <a:ext uri="{FF2B5EF4-FFF2-40B4-BE49-F238E27FC236}">
                <a16:creationId xmlns:a16="http://schemas.microsoft.com/office/drawing/2014/main" id="{226B2669-BAAA-4C66-867D-7B78523141BB}"/>
              </a:ext>
            </a:extLst>
          </p:cNvPr>
          <p:cNvGrpSpPr/>
          <p:nvPr/>
        </p:nvGrpSpPr>
        <p:grpSpPr>
          <a:xfrm>
            <a:off x="1349517" y="4163742"/>
            <a:ext cx="4371152" cy="3804957"/>
            <a:chOff x="387477" y="0"/>
            <a:chExt cx="5828203" cy="5073277"/>
          </a:xfrm>
        </p:grpSpPr>
        <p:sp>
          <p:nvSpPr>
            <p:cNvPr id="21" name="TextBox 4">
              <a:extLst>
                <a:ext uri="{FF2B5EF4-FFF2-40B4-BE49-F238E27FC236}">
                  <a16:creationId xmlns:a16="http://schemas.microsoft.com/office/drawing/2014/main" id="{9589BC01-5AAB-4852-B9E7-CE0079B70EFF}"/>
                </a:ext>
              </a:extLst>
            </p:cNvPr>
            <p:cNvSpPr txBox="1"/>
            <p:nvPr/>
          </p:nvSpPr>
          <p:spPr>
            <a:xfrm>
              <a:off x="387477" y="2953038"/>
              <a:ext cx="5828203" cy="2120239"/>
            </a:xfrm>
            <a:prstGeom prst="rect">
              <a:avLst/>
            </a:prstGeom>
          </p:spPr>
          <p:txBody>
            <a:bodyPr lIns="0" tIns="0" rIns="0" bIns="0" rtlCol="0" anchor="t">
              <a:spAutoFit/>
            </a:bodyPr>
            <a:lstStyle/>
            <a:p>
              <a:pPr algn="ctr">
                <a:lnSpc>
                  <a:spcPts val="3080"/>
                </a:lnSpc>
              </a:pPr>
              <a:r>
                <a:rPr lang="en-US" sz="2800" dirty="0" err="1">
                  <a:solidFill>
                    <a:srgbClr val="FFFFFF"/>
                  </a:solidFill>
                  <a:latin typeface="Muli"/>
                </a:rPr>
                <a:t>Sản</a:t>
              </a:r>
              <a:r>
                <a:rPr lang="en-US" sz="2800" dirty="0">
                  <a:solidFill>
                    <a:srgbClr val="FFFFFF"/>
                  </a:solidFill>
                  <a:latin typeface="Muli"/>
                </a:rPr>
                <a:t> </a:t>
              </a:r>
              <a:r>
                <a:rPr lang="en-US" sz="2800" dirty="0" err="1">
                  <a:solidFill>
                    <a:srgbClr val="FFFFFF"/>
                  </a:solidFill>
                  <a:latin typeface="Muli"/>
                </a:rPr>
                <a:t>phẩm</a:t>
              </a:r>
              <a:r>
                <a:rPr lang="en-US" sz="2800" dirty="0">
                  <a:solidFill>
                    <a:srgbClr val="FFFFFF"/>
                  </a:solidFill>
                  <a:latin typeface="Muli"/>
                </a:rPr>
                <a:t> </a:t>
              </a:r>
              <a:r>
                <a:rPr lang="en-US" sz="2800" dirty="0" err="1">
                  <a:solidFill>
                    <a:srgbClr val="FFFFFF"/>
                  </a:solidFill>
                  <a:latin typeface="Muli"/>
                </a:rPr>
                <a:t>được</a:t>
              </a:r>
              <a:r>
                <a:rPr lang="en-US" sz="2800" dirty="0">
                  <a:solidFill>
                    <a:srgbClr val="FFFFFF"/>
                  </a:solidFill>
                  <a:latin typeface="Muli"/>
                </a:rPr>
                <a:t> </a:t>
              </a:r>
              <a:r>
                <a:rPr lang="en-US" sz="2800" dirty="0" err="1">
                  <a:solidFill>
                    <a:srgbClr val="FFFFFF"/>
                  </a:solidFill>
                  <a:latin typeface="Muli"/>
                </a:rPr>
                <a:t>bán</a:t>
              </a:r>
              <a:r>
                <a:rPr lang="en-US" sz="2800" dirty="0">
                  <a:solidFill>
                    <a:srgbClr val="FFFFFF"/>
                  </a:solidFill>
                  <a:latin typeface="Muli"/>
                </a:rPr>
                <a:t> </a:t>
              </a:r>
              <a:r>
                <a:rPr lang="en-US" sz="2800" dirty="0" err="1">
                  <a:solidFill>
                    <a:srgbClr val="FFFFFF"/>
                  </a:solidFill>
                  <a:latin typeface="Muli"/>
                </a:rPr>
                <a:t>là</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sản</a:t>
              </a:r>
              <a:r>
                <a:rPr lang="en-US" sz="2800" dirty="0">
                  <a:solidFill>
                    <a:srgbClr val="FFFFFF"/>
                  </a:solidFill>
                  <a:latin typeface="Muli"/>
                </a:rPr>
                <a:t> </a:t>
              </a:r>
              <a:r>
                <a:rPr lang="en-US" sz="2800" dirty="0" err="1">
                  <a:solidFill>
                    <a:srgbClr val="FFFFFF"/>
                  </a:solidFill>
                  <a:latin typeface="Muli"/>
                </a:rPr>
                <a:t>phẩm</a:t>
              </a:r>
              <a:r>
                <a:rPr lang="en-US" sz="2800" dirty="0">
                  <a:solidFill>
                    <a:srgbClr val="FFFFFF"/>
                  </a:solidFill>
                  <a:latin typeface="Muli"/>
                </a:rPr>
                <a:t> </a:t>
              </a:r>
              <a:r>
                <a:rPr lang="en-US" sz="2800" dirty="0" err="1">
                  <a:solidFill>
                    <a:srgbClr val="FFFFFF"/>
                  </a:solidFill>
                  <a:latin typeface="Muli"/>
                </a:rPr>
                <a:t>của</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thương</a:t>
              </a:r>
              <a:r>
                <a:rPr lang="en-US" sz="2800" dirty="0">
                  <a:solidFill>
                    <a:srgbClr val="FFFFFF"/>
                  </a:solidFill>
                  <a:latin typeface="Muli"/>
                </a:rPr>
                <a:t> </a:t>
              </a:r>
              <a:r>
                <a:rPr lang="en-US" sz="2800" dirty="0" err="1">
                  <a:solidFill>
                    <a:srgbClr val="FFFFFF"/>
                  </a:solidFill>
                  <a:latin typeface="Muli"/>
                </a:rPr>
                <a:t>hiệu</a:t>
              </a:r>
              <a:r>
                <a:rPr lang="en-US" sz="2800" dirty="0">
                  <a:solidFill>
                    <a:srgbClr val="FFFFFF"/>
                  </a:solidFill>
                  <a:latin typeface="Muli"/>
                </a:rPr>
                <a:t> </a:t>
              </a:r>
              <a:r>
                <a:rPr lang="en-US" sz="2800" dirty="0" err="1">
                  <a:solidFill>
                    <a:srgbClr val="FFFFFF"/>
                  </a:solidFill>
                  <a:latin typeface="Muli"/>
                </a:rPr>
                <a:t>nổi</a:t>
              </a:r>
              <a:r>
                <a:rPr lang="en-US" sz="2800" dirty="0">
                  <a:solidFill>
                    <a:srgbClr val="FFFFFF"/>
                  </a:solidFill>
                  <a:latin typeface="Muli"/>
                </a:rPr>
                <a:t> </a:t>
              </a:r>
              <a:r>
                <a:rPr lang="en-US" sz="2800" dirty="0" err="1">
                  <a:solidFill>
                    <a:srgbClr val="FFFFFF"/>
                  </a:solidFill>
                  <a:latin typeface="Muli"/>
                </a:rPr>
                <a:t>tiếng</a:t>
              </a:r>
              <a:r>
                <a:rPr lang="en-US" sz="2800" dirty="0">
                  <a:solidFill>
                    <a:srgbClr val="FFFFFF"/>
                  </a:solidFill>
                  <a:latin typeface="Muli"/>
                </a:rPr>
                <a:t> </a:t>
              </a:r>
              <a:r>
                <a:rPr lang="en-US" sz="2800" dirty="0" err="1">
                  <a:solidFill>
                    <a:srgbClr val="FFFFFF"/>
                  </a:solidFill>
                  <a:latin typeface="Muli"/>
                </a:rPr>
                <a:t>như</a:t>
              </a:r>
              <a:r>
                <a:rPr lang="en-US" sz="2800" dirty="0">
                  <a:solidFill>
                    <a:srgbClr val="FFFFFF"/>
                  </a:solidFill>
                  <a:latin typeface="Muli"/>
                </a:rPr>
                <a:t> Adidas, Nike, Converse,...</a:t>
              </a:r>
            </a:p>
          </p:txBody>
        </p:sp>
        <p:sp>
          <p:nvSpPr>
            <p:cNvPr id="22" name="Freeform 5">
              <a:extLst>
                <a:ext uri="{FF2B5EF4-FFF2-40B4-BE49-F238E27FC236}">
                  <a16:creationId xmlns:a16="http://schemas.microsoft.com/office/drawing/2014/main" id="{C1C9970A-2D0F-47C9-ADC8-34762606E30D}"/>
                </a:ext>
              </a:extLst>
            </p:cNvPr>
            <p:cNvSpPr/>
            <p:nvPr/>
          </p:nvSpPr>
          <p:spPr>
            <a:xfrm flipV="1">
              <a:off x="1648814" y="0"/>
              <a:ext cx="3052030" cy="1526015"/>
            </a:xfrm>
            <a:custGeom>
              <a:avLst/>
              <a:gdLst/>
              <a:ahLst/>
              <a:cxnLst/>
              <a:rect l="l" t="t" r="r" b="b"/>
              <a:pathLst>
                <a:path w="3052030" h="1526015">
                  <a:moveTo>
                    <a:pt x="0" y="1526015"/>
                  </a:moveTo>
                  <a:lnTo>
                    <a:pt x="3052031" y="1526015"/>
                  </a:lnTo>
                  <a:lnTo>
                    <a:pt x="3052031" y="0"/>
                  </a:lnTo>
                  <a:lnTo>
                    <a:pt x="0" y="0"/>
                  </a:lnTo>
                  <a:lnTo>
                    <a:pt x="0" y="1526015"/>
                  </a:lnTo>
                  <a:close/>
                </a:path>
              </a:pathLst>
            </a:custGeom>
            <a:solidFill>
              <a:schemeClr val="bg1"/>
            </a:solidFill>
          </p:spPr>
        </p:sp>
        <p:sp>
          <p:nvSpPr>
            <p:cNvPr id="23" name="Freeform 6">
              <a:extLst>
                <a:ext uri="{FF2B5EF4-FFF2-40B4-BE49-F238E27FC236}">
                  <a16:creationId xmlns:a16="http://schemas.microsoft.com/office/drawing/2014/main" id="{413B4F1D-7A15-444D-A5B1-665906D62AB1}"/>
                </a:ext>
              </a:extLst>
            </p:cNvPr>
            <p:cNvSpPr/>
            <p:nvPr/>
          </p:nvSpPr>
          <p:spPr>
            <a:xfrm>
              <a:off x="2784925" y="313532"/>
              <a:ext cx="779809" cy="992812"/>
            </a:xfrm>
            <a:custGeom>
              <a:avLst/>
              <a:gdLst/>
              <a:ahLst/>
              <a:cxnLst/>
              <a:rect l="l" t="t" r="r" b="b"/>
              <a:pathLst>
                <a:path w="779809" h="992812">
                  <a:moveTo>
                    <a:pt x="0" y="0"/>
                  </a:moveTo>
                  <a:lnTo>
                    <a:pt x="779809" y="0"/>
                  </a:lnTo>
                  <a:lnTo>
                    <a:pt x="779809" y="992811"/>
                  </a:lnTo>
                  <a:lnTo>
                    <a:pt x="0" y="992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7">
            <a:extLst>
              <a:ext uri="{FF2B5EF4-FFF2-40B4-BE49-F238E27FC236}">
                <a16:creationId xmlns:a16="http://schemas.microsoft.com/office/drawing/2014/main" id="{E4276EE4-5C73-44A8-A81A-693C798909C3}"/>
              </a:ext>
            </a:extLst>
          </p:cNvPr>
          <p:cNvGrpSpPr/>
          <p:nvPr/>
        </p:nvGrpSpPr>
        <p:grpSpPr>
          <a:xfrm>
            <a:off x="6958586" y="4163742"/>
            <a:ext cx="4371152" cy="4202502"/>
            <a:chOff x="374754" y="0"/>
            <a:chExt cx="5828203" cy="5603337"/>
          </a:xfrm>
        </p:grpSpPr>
        <p:sp>
          <p:nvSpPr>
            <p:cNvPr id="25" name="Freeform 8">
              <a:extLst>
                <a:ext uri="{FF2B5EF4-FFF2-40B4-BE49-F238E27FC236}">
                  <a16:creationId xmlns:a16="http://schemas.microsoft.com/office/drawing/2014/main" id="{8A511009-74D5-4219-BA24-0B8D506886D4}"/>
                </a:ext>
              </a:extLst>
            </p:cNvPr>
            <p:cNvSpPr/>
            <p:nvPr/>
          </p:nvSpPr>
          <p:spPr>
            <a:xfrm flipV="1">
              <a:off x="1763535" y="0"/>
              <a:ext cx="3052031" cy="1526015"/>
            </a:xfrm>
            <a:custGeom>
              <a:avLst/>
              <a:gdLst/>
              <a:ahLst/>
              <a:cxnLst/>
              <a:rect l="l" t="t" r="r" b="b"/>
              <a:pathLst>
                <a:path w="3052030" h="1526015">
                  <a:moveTo>
                    <a:pt x="0" y="1526015"/>
                  </a:moveTo>
                  <a:lnTo>
                    <a:pt x="3052030" y="1526015"/>
                  </a:lnTo>
                  <a:lnTo>
                    <a:pt x="3052030" y="0"/>
                  </a:lnTo>
                  <a:lnTo>
                    <a:pt x="0" y="0"/>
                  </a:lnTo>
                  <a:lnTo>
                    <a:pt x="0" y="1526015"/>
                  </a:lnTo>
                  <a:close/>
                </a:path>
              </a:pathLst>
            </a:custGeom>
            <a:solidFill>
              <a:schemeClr val="bg1"/>
            </a:solidFill>
          </p:spPr>
          <p:txBody>
            <a:bodyPr/>
            <a:lstStyle/>
            <a:p>
              <a:endParaRPr lang="en-US" dirty="0"/>
            </a:p>
          </p:txBody>
        </p:sp>
        <p:sp>
          <p:nvSpPr>
            <p:cNvPr id="26" name="TextBox 10">
              <a:extLst>
                <a:ext uri="{FF2B5EF4-FFF2-40B4-BE49-F238E27FC236}">
                  <a16:creationId xmlns:a16="http://schemas.microsoft.com/office/drawing/2014/main" id="{91EF1DFE-25CA-4F03-A7F5-A13507E2AEC7}"/>
                </a:ext>
              </a:extLst>
            </p:cNvPr>
            <p:cNvSpPr txBox="1"/>
            <p:nvPr/>
          </p:nvSpPr>
          <p:spPr>
            <a:xfrm>
              <a:off x="374754" y="2953038"/>
              <a:ext cx="5828203" cy="2650299"/>
            </a:xfrm>
            <a:prstGeom prst="rect">
              <a:avLst/>
            </a:prstGeom>
          </p:spPr>
          <p:txBody>
            <a:bodyPr lIns="0" tIns="0" rIns="0" bIns="0" rtlCol="0" anchor="t">
              <a:spAutoFit/>
            </a:bodyPr>
            <a:lstStyle/>
            <a:p>
              <a:pPr algn="ctr">
                <a:lnSpc>
                  <a:spcPts val="3080"/>
                </a:lnSpc>
              </a:pPr>
              <a:r>
                <a:rPr lang="en-US" sz="2800" dirty="0">
                  <a:solidFill>
                    <a:srgbClr val="FFFFFF"/>
                  </a:solidFill>
                  <a:latin typeface="Muli"/>
                </a:rPr>
                <a:t>Website </a:t>
              </a:r>
              <a:r>
                <a:rPr lang="en-US" sz="2800" dirty="0" err="1">
                  <a:solidFill>
                    <a:srgbClr val="FFFFFF"/>
                  </a:solidFill>
                  <a:latin typeface="Muli"/>
                </a:rPr>
                <a:t>cho</a:t>
              </a:r>
              <a:r>
                <a:rPr lang="en-US" sz="2800" dirty="0">
                  <a:solidFill>
                    <a:srgbClr val="FFFFFF"/>
                  </a:solidFill>
                  <a:latin typeface="Muli"/>
                </a:rPr>
                <a:t> </a:t>
              </a:r>
              <a:r>
                <a:rPr lang="en-US" sz="2800" dirty="0" err="1">
                  <a:solidFill>
                    <a:srgbClr val="FFFFFF"/>
                  </a:solidFill>
                  <a:latin typeface="Muli"/>
                </a:rPr>
                <a:t>phép</a:t>
              </a:r>
              <a:r>
                <a:rPr lang="en-US" sz="2800" dirty="0">
                  <a:solidFill>
                    <a:srgbClr val="FFFFFF"/>
                  </a:solidFill>
                  <a:latin typeface="Muli"/>
                </a:rPr>
                <a:t> </a:t>
              </a:r>
              <a:r>
                <a:rPr lang="en-US" sz="2800" dirty="0" err="1">
                  <a:solidFill>
                    <a:srgbClr val="FFFFFF"/>
                  </a:solidFill>
                  <a:latin typeface="Muli"/>
                </a:rPr>
                <a:t>người</a:t>
              </a:r>
              <a:r>
                <a:rPr lang="en-US" sz="2800" dirty="0">
                  <a:solidFill>
                    <a:srgbClr val="FFFFFF"/>
                  </a:solidFill>
                  <a:latin typeface="Muli"/>
                </a:rPr>
                <a:t> dung </a:t>
              </a:r>
              <a:r>
                <a:rPr lang="en-US" sz="2800" dirty="0" err="1">
                  <a:solidFill>
                    <a:srgbClr val="FFFFFF"/>
                  </a:solidFill>
                  <a:latin typeface="Muli"/>
                </a:rPr>
                <a:t>thực</a:t>
              </a:r>
              <a:r>
                <a:rPr lang="en-US" sz="2800" dirty="0">
                  <a:solidFill>
                    <a:srgbClr val="FFFFFF"/>
                  </a:solidFill>
                  <a:latin typeface="Muli"/>
                </a:rPr>
                <a:t> </a:t>
              </a:r>
              <a:r>
                <a:rPr lang="en-US" sz="2800" dirty="0" err="1">
                  <a:solidFill>
                    <a:srgbClr val="FFFFFF"/>
                  </a:solidFill>
                  <a:latin typeface="Muli"/>
                </a:rPr>
                <a:t>hiện</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chức</a:t>
              </a:r>
              <a:r>
                <a:rPr lang="en-US" sz="2800" dirty="0">
                  <a:solidFill>
                    <a:srgbClr val="FFFFFF"/>
                  </a:solidFill>
                  <a:latin typeface="Muli"/>
                </a:rPr>
                <a:t> </a:t>
              </a:r>
              <a:r>
                <a:rPr lang="en-US" sz="2800" dirty="0" err="1">
                  <a:solidFill>
                    <a:srgbClr val="FFFFFF"/>
                  </a:solidFill>
                  <a:latin typeface="Muli"/>
                </a:rPr>
                <a:t>năng</a:t>
              </a:r>
              <a:r>
                <a:rPr lang="en-US" sz="2800" dirty="0">
                  <a:solidFill>
                    <a:srgbClr val="FFFFFF"/>
                  </a:solidFill>
                  <a:latin typeface="Muli"/>
                </a:rPr>
                <a:t> </a:t>
              </a:r>
              <a:r>
                <a:rPr lang="en-US" sz="2800" dirty="0" err="1">
                  <a:solidFill>
                    <a:srgbClr val="FFFFFF"/>
                  </a:solidFill>
                  <a:latin typeface="Muli"/>
                </a:rPr>
                <a:t>cơ</a:t>
              </a:r>
              <a:r>
                <a:rPr lang="en-US" sz="2800" dirty="0">
                  <a:solidFill>
                    <a:srgbClr val="FFFFFF"/>
                  </a:solidFill>
                  <a:latin typeface="Muli"/>
                </a:rPr>
                <a:t> </a:t>
              </a:r>
              <a:r>
                <a:rPr lang="en-US" sz="2800" dirty="0" err="1">
                  <a:solidFill>
                    <a:srgbClr val="FFFFFF"/>
                  </a:solidFill>
                  <a:latin typeface="Muli"/>
                </a:rPr>
                <a:t>bản</a:t>
              </a:r>
              <a:r>
                <a:rPr lang="en-US" sz="2800" dirty="0">
                  <a:solidFill>
                    <a:srgbClr val="FFFFFF"/>
                  </a:solidFill>
                  <a:latin typeface="Muli"/>
                </a:rPr>
                <a:t>. </a:t>
              </a:r>
              <a:r>
                <a:rPr lang="en-US" sz="2800" dirty="0" err="1">
                  <a:solidFill>
                    <a:srgbClr val="FFFFFF"/>
                  </a:solidFill>
                  <a:latin typeface="Muli"/>
                </a:rPr>
                <a:t>Để</a:t>
              </a:r>
              <a:r>
                <a:rPr lang="en-US" sz="2800" dirty="0">
                  <a:solidFill>
                    <a:srgbClr val="FFFFFF"/>
                  </a:solidFill>
                  <a:latin typeface="Muli"/>
                </a:rPr>
                <a:t> </a:t>
              </a:r>
              <a:r>
                <a:rPr lang="en-US" sz="2800" dirty="0" err="1">
                  <a:solidFill>
                    <a:srgbClr val="FFFFFF"/>
                  </a:solidFill>
                  <a:latin typeface="Muli"/>
                </a:rPr>
                <a:t>mua</a:t>
              </a:r>
              <a:r>
                <a:rPr lang="en-US" sz="2800" dirty="0">
                  <a:solidFill>
                    <a:srgbClr val="FFFFFF"/>
                  </a:solidFill>
                  <a:latin typeface="Muli"/>
                </a:rPr>
                <a:t> hang </a:t>
              </a:r>
              <a:r>
                <a:rPr lang="en-US" sz="2800" dirty="0" err="1">
                  <a:solidFill>
                    <a:srgbClr val="FFFFFF"/>
                  </a:solidFill>
                  <a:latin typeface="Muli"/>
                </a:rPr>
                <a:t>cần</a:t>
              </a:r>
              <a:r>
                <a:rPr lang="en-US" sz="2800" dirty="0">
                  <a:solidFill>
                    <a:srgbClr val="FFFFFF"/>
                  </a:solidFill>
                  <a:latin typeface="Muli"/>
                </a:rPr>
                <a:t> </a:t>
              </a:r>
              <a:r>
                <a:rPr lang="en-US" sz="2800" dirty="0" err="1">
                  <a:solidFill>
                    <a:srgbClr val="FFFFFF"/>
                  </a:solidFill>
                  <a:latin typeface="Muli"/>
                </a:rPr>
                <a:t>đăng</a:t>
              </a:r>
              <a:r>
                <a:rPr lang="en-US" sz="2800" dirty="0">
                  <a:solidFill>
                    <a:srgbClr val="FFFFFF"/>
                  </a:solidFill>
                  <a:latin typeface="Muli"/>
                </a:rPr>
                <a:t> </a:t>
              </a:r>
              <a:r>
                <a:rPr lang="en-US" sz="2800" dirty="0" err="1">
                  <a:solidFill>
                    <a:srgbClr val="FFFFFF"/>
                  </a:solidFill>
                  <a:latin typeface="Muli"/>
                </a:rPr>
                <a:t>ký</a:t>
              </a:r>
              <a:r>
                <a:rPr lang="en-US" sz="2800" dirty="0">
                  <a:solidFill>
                    <a:srgbClr val="FFFFFF"/>
                  </a:solidFill>
                  <a:latin typeface="Muli"/>
                </a:rPr>
                <a:t>, </a:t>
              </a:r>
              <a:r>
                <a:rPr lang="en-US" sz="2800" dirty="0" err="1">
                  <a:solidFill>
                    <a:srgbClr val="FFFFFF"/>
                  </a:solidFill>
                  <a:latin typeface="Muli"/>
                </a:rPr>
                <a:t>đăng</a:t>
              </a:r>
              <a:r>
                <a:rPr lang="en-US" sz="2800" dirty="0">
                  <a:solidFill>
                    <a:srgbClr val="FFFFFF"/>
                  </a:solidFill>
                  <a:latin typeface="Muli"/>
                </a:rPr>
                <a:t> </a:t>
              </a:r>
              <a:r>
                <a:rPr lang="en-US" sz="2800" dirty="0" err="1">
                  <a:solidFill>
                    <a:srgbClr val="FFFFFF"/>
                  </a:solidFill>
                  <a:latin typeface="Muli"/>
                </a:rPr>
                <a:t>nhập</a:t>
              </a:r>
              <a:r>
                <a:rPr lang="en-US" sz="2800" dirty="0">
                  <a:solidFill>
                    <a:srgbClr val="FFFFFF"/>
                  </a:solidFill>
                  <a:latin typeface="Muli"/>
                </a:rPr>
                <a:t> </a:t>
              </a:r>
              <a:r>
                <a:rPr lang="en-US" sz="2800" dirty="0" err="1">
                  <a:solidFill>
                    <a:srgbClr val="FFFFFF"/>
                  </a:solidFill>
                  <a:latin typeface="Muli"/>
                </a:rPr>
                <a:t>tài</a:t>
              </a:r>
              <a:r>
                <a:rPr lang="en-US" sz="2800" dirty="0">
                  <a:solidFill>
                    <a:srgbClr val="FFFFFF"/>
                  </a:solidFill>
                  <a:latin typeface="Muli"/>
                </a:rPr>
                <a:t> </a:t>
              </a:r>
              <a:r>
                <a:rPr lang="en-US" sz="2800" dirty="0" err="1">
                  <a:solidFill>
                    <a:srgbClr val="FFFFFF"/>
                  </a:solidFill>
                  <a:latin typeface="Muli"/>
                </a:rPr>
                <a:t>khoản</a:t>
              </a:r>
              <a:r>
                <a:rPr lang="en-US" sz="2800" dirty="0">
                  <a:solidFill>
                    <a:srgbClr val="FFFFFF"/>
                  </a:solidFill>
                  <a:latin typeface="Muli"/>
                </a:rPr>
                <a:t>.</a:t>
              </a:r>
            </a:p>
          </p:txBody>
        </p:sp>
        <p:sp>
          <p:nvSpPr>
            <p:cNvPr id="27" name="Freeform 11">
              <a:extLst>
                <a:ext uri="{FF2B5EF4-FFF2-40B4-BE49-F238E27FC236}">
                  <a16:creationId xmlns:a16="http://schemas.microsoft.com/office/drawing/2014/main" id="{FBA10822-1676-448F-BB82-F8E0F53E9C1E}"/>
                </a:ext>
              </a:extLst>
            </p:cNvPr>
            <p:cNvSpPr/>
            <p:nvPr/>
          </p:nvSpPr>
          <p:spPr>
            <a:xfrm>
              <a:off x="2797657" y="313532"/>
              <a:ext cx="983785" cy="992812"/>
            </a:xfrm>
            <a:custGeom>
              <a:avLst/>
              <a:gdLst/>
              <a:ahLst/>
              <a:cxnLst/>
              <a:rect l="l" t="t" r="r" b="b"/>
              <a:pathLst>
                <a:path w="983786" h="992812">
                  <a:moveTo>
                    <a:pt x="0" y="0"/>
                  </a:moveTo>
                  <a:lnTo>
                    <a:pt x="983786" y="0"/>
                  </a:lnTo>
                  <a:lnTo>
                    <a:pt x="983786" y="992811"/>
                  </a:lnTo>
                  <a:lnTo>
                    <a:pt x="0" y="992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28" name="TextBox 12">
            <a:extLst>
              <a:ext uri="{FF2B5EF4-FFF2-40B4-BE49-F238E27FC236}">
                <a16:creationId xmlns:a16="http://schemas.microsoft.com/office/drawing/2014/main" id="{D3AF1335-BF9A-49B8-8214-377CF8AAD467}"/>
              </a:ext>
            </a:extLst>
          </p:cNvPr>
          <p:cNvSpPr txBox="1"/>
          <p:nvPr/>
        </p:nvSpPr>
        <p:spPr>
          <a:xfrm>
            <a:off x="3535093" y="1576479"/>
            <a:ext cx="11217815" cy="1346459"/>
          </a:xfrm>
          <a:prstGeom prst="rect">
            <a:avLst/>
          </a:prstGeom>
        </p:spPr>
        <p:txBody>
          <a:bodyPr lIns="0" tIns="0" rIns="0" bIns="0" rtlCol="0" anchor="t">
            <a:spAutoFit/>
          </a:bodyPr>
          <a:lstStyle/>
          <a:p>
            <a:pPr marL="0" lvl="0" indent="0" algn="ctr">
              <a:lnSpc>
                <a:spcPts val="9999"/>
              </a:lnSpc>
            </a:pPr>
            <a:r>
              <a:rPr lang="en-US" sz="9999" dirty="0" err="1">
                <a:solidFill>
                  <a:srgbClr val="FFFFFF"/>
                </a:solidFill>
                <a:latin typeface="Saira ExtraCondensed Bold"/>
              </a:rPr>
              <a:t>Mô</a:t>
            </a:r>
            <a:r>
              <a:rPr lang="en-US" sz="9999" dirty="0">
                <a:solidFill>
                  <a:srgbClr val="FFFFFF"/>
                </a:solidFill>
                <a:latin typeface="Saira ExtraCondensed Bold"/>
              </a:rPr>
              <a:t> </a:t>
            </a:r>
            <a:r>
              <a:rPr lang="en-US" sz="9999" dirty="0" err="1">
                <a:solidFill>
                  <a:srgbClr val="FFFFFF"/>
                </a:solidFill>
                <a:latin typeface="Saira ExtraCondensed Bold"/>
              </a:rPr>
              <a:t>tả</a:t>
            </a:r>
            <a:r>
              <a:rPr lang="en-US" sz="9999" dirty="0">
                <a:solidFill>
                  <a:srgbClr val="FFFFFF"/>
                </a:solidFill>
                <a:latin typeface="Saira ExtraCondensed Bold"/>
              </a:rPr>
              <a:t> </a:t>
            </a:r>
            <a:r>
              <a:rPr lang="en-US" sz="9999" dirty="0" err="1">
                <a:solidFill>
                  <a:srgbClr val="FFFFFF"/>
                </a:solidFill>
                <a:latin typeface="Saira ExtraCondensed Bold"/>
              </a:rPr>
              <a:t>bài</a:t>
            </a:r>
            <a:r>
              <a:rPr lang="en-US" sz="9999" dirty="0">
                <a:solidFill>
                  <a:srgbClr val="FFFFFF"/>
                </a:solidFill>
                <a:latin typeface="Saira ExtraCondensed Bold"/>
              </a:rPr>
              <a:t> </a:t>
            </a:r>
            <a:r>
              <a:rPr lang="en-US" sz="9999" dirty="0" err="1">
                <a:solidFill>
                  <a:srgbClr val="FFFFFF"/>
                </a:solidFill>
                <a:latin typeface="Saira ExtraCondensed Bold"/>
              </a:rPr>
              <a:t>toán</a:t>
            </a:r>
            <a:endParaRPr lang="en-US" sz="9999" dirty="0">
              <a:solidFill>
                <a:srgbClr val="FFFFFF"/>
              </a:solidFill>
              <a:latin typeface="Saira ExtraCondensed Bold"/>
            </a:endParaRPr>
          </a:p>
        </p:txBody>
      </p:sp>
      <p:grpSp>
        <p:nvGrpSpPr>
          <p:cNvPr id="29" name="Group 13">
            <a:extLst>
              <a:ext uri="{FF2B5EF4-FFF2-40B4-BE49-F238E27FC236}">
                <a16:creationId xmlns:a16="http://schemas.microsoft.com/office/drawing/2014/main" id="{F8BE9E92-D576-4258-A034-32373F054F90}"/>
              </a:ext>
            </a:extLst>
          </p:cNvPr>
          <p:cNvGrpSpPr/>
          <p:nvPr/>
        </p:nvGrpSpPr>
        <p:grpSpPr>
          <a:xfrm>
            <a:off x="12662392" y="4163742"/>
            <a:ext cx="4371152" cy="4202502"/>
            <a:chOff x="344160" y="0"/>
            <a:chExt cx="5828203" cy="5603336"/>
          </a:xfrm>
        </p:grpSpPr>
        <p:sp>
          <p:nvSpPr>
            <p:cNvPr id="30" name="Freeform 14">
              <a:extLst>
                <a:ext uri="{FF2B5EF4-FFF2-40B4-BE49-F238E27FC236}">
                  <a16:creationId xmlns:a16="http://schemas.microsoft.com/office/drawing/2014/main" id="{0127CA3D-2084-423D-A517-02EEDA76CF2E}"/>
                </a:ext>
              </a:extLst>
            </p:cNvPr>
            <p:cNvSpPr/>
            <p:nvPr/>
          </p:nvSpPr>
          <p:spPr>
            <a:xfrm flipV="1">
              <a:off x="1732248" y="0"/>
              <a:ext cx="3052030" cy="1526015"/>
            </a:xfrm>
            <a:custGeom>
              <a:avLst/>
              <a:gdLst/>
              <a:ahLst/>
              <a:cxnLst/>
              <a:rect l="l" t="t" r="r" b="b"/>
              <a:pathLst>
                <a:path w="3052030" h="1526015">
                  <a:moveTo>
                    <a:pt x="0" y="1526015"/>
                  </a:moveTo>
                  <a:lnTo>
                    <a:pt x="3052030" y="1526015"/>
                  </a:lnTo>
                  <a:lnTo>
                    <a:pt x="3052030" y="0"/>
                  </a:lnTo>
                  <a:lnTo>
                    <a:pt x="0" y="0"/>
                  </a:lnTo>
                  <a:lnTo>
                    <a:pt x="0" y="1526015"/>
                  </a:lnTo>
                  <a:close/>
                </a:path>
              </a:pathLst>
            </a:custGeom>
            <a:solidFill>
              <a:schemeClr val="bg1"/>
            </a:solidFill>
          </p:spPr>
          <p:txBody>
            <a:bodyPr/>
            <a:lstStyle/>
            <a:p>
              <a:endParaRPr lang="en-US" dirty="0"/>
            </a:p>
          </p:txBody>
        </p:sp>
        <p:sp>
          <p:nvSpPr>
            <p:cNvPr id="31" name="TextBox 16">
              <a:extLst>
                <a:ext uri="{FF2B5EF4-FFF2-40B4-BE49-F238E27FC236}">
                  <a16:creationId xmlns:a16="http://schemas.microsoft.com/office/drawing/2014/main" id="{895C980B-0E17-4698-ADE6-DC8E7C43C366}"/>
                </a:ext>
              </a:extLst>
            </p:cNvPr>
            <p:cNvSpPr txBox="1"/>
            <p:nvPr/>
          </p:nvSpPr>
          <p:spPr>
            <a:xfrm>
              <a:off x="344160" y="2953037"/>
              <a:ext cx="5828203" cy="2650299"/>
            </a:xfrm>
            <a:prstGeom prst="rect">
              <a:avLst/>
            </a:prstGeom>
          </p:spPr>
          <p:txBody>
            <a:bodyPr lIns="0" tIns="0" rIns="0" bIns="0" rtlCol="0" anchor="t">
              <a:spAutoFit/>
            </a:bodyPr>
            <a:lstStyle/>
            <a:p>
              <a:pPr algn="ctr">
                <a:lnSpc>
                  <a:spcPts val="3080"/>
                </a:lnSpc>
              </a:pPr>
              <a:r>
                <a:rPr lang="en-US" sz="2800" dirty="0" err="1">
                  <a:solidFill>
                    <a:srgbClr val="FFFFFF"/>
                  </a:solidFill>
                  <a:latin typeface="Muli"/>
                </a:rPr>
                <a:t>Hệ</a:t>
              </a:r>
              <a:r>
                <a:rPr lang="en-US" sz="2800" dirty="0">
                  <a:solidFill>
                    <a:srgbClr val="FFFFFF"/>
                  </a:solidFill>
                  <a:latin typeface="Muli"/>
                </a:rPr>
                <a:t> </a:t>
              </a:r>
              <a:r>
                <a:rPr lang="en-US" sz="2800" dirty="0" err="1">
                  <a:solidFill>
                    <a:srgbClr val="FFFFFF"/>
                  </a:solidFill>
                  <a:latin typeface="Muli"/>
                </a:rPr>
                <a:t>thống</a:t>
              </a:r>
              <a:r>
                <a:rPr lang="en-US" sz="2800" dirty="0">
                  <a:solidFill>
                    <a:srgbClr val="FFFFFF"/>
                  </a:solidFill>
                  <a:latin typeface="Muli"/>
                </a:rPr>
                <a:t> </a:t>
              </a:r>
              <a:r>
                <a:rPr lang="en-US" sz="2800" dirty="0" err="1">
                  <a:solidFill>
                    <a:srgbClr val="FFFFFF"/>
                  </a:solidFill>
                  <a:latin typeface="Muli"/>
                </a:rPr>
                <a:t>quản</a:t>
              </a:r>
              <a:r>
                <a:rPr lang="en-US" sz="2800" dirty="0">
                  <a:solidFill>
                    <a:srgbClr val="FFFFFF"/>
                  </a:solidFill>
                  <a:latin typeface="Muli"/>
                </a:rPr>
                <a:t> </a:t>
              </a:r>
              <a:r>
                <a:rPr lang="en-US" sz="2800" dirty="0" err="1">
                  <a:solidFill>
                    <a:srgbClr val="FFFFFF"/>
                  </a:solidFill>
                  <a:latin typeface="Muli"/>
                </a:rPr>
                <a:t>trị</a:t>
              </a:r>
              <a:r>
                <a:rPr lang="en-US" sz="2800" dirty="0">
                  <a:solidFill>
                    <a:srgbClr val="FFFFFF"/>
                  </a:solidFill>
                  <a:latin typeface="Muli"/>
                </a:rPr>
                <a:t> </a:t>
              </a:r>
              <a:r>
                <a:rPr lang="en-US" sz="2800" dirty="0" err="1">
                  <a:solidFill>
                    <a:srgbClr val="FFFFFF"/>
                  </a:solidFill>
                  <a:latin typeface="Muli"/>
                </a:rPr>
                <a:t>quản</a:t>
              </a:r>
              <a:r>
                <a:rPr lang="en-US" sz="2800" dirty="0">
                  <a:solidFill>
                    <a:srgbClr val="FFFFFF"/>
                  </a:solidFill>
                  <a:latin typeface="Muli"/>
                </a:rPr>
                <a:t> </a:t>
              </a:r>
              <a:r>
                <a:rPr lang="en-US" sz="2800" dirty="0" err="1">
                  <a:solidFill>
                    <a:srgbClr val="FFFFFF"/>
                  </a:solidFill>
                  <a:latin typeface="Muli"/>
                </a:rPr>
                <a:t>lý</a:t>
              </a:r>
              <a:r>
                <a:rPr lang="en-US" sz="2800" dirty="0">
                  <a:solidFill>
                    <a:srgbClr val="FFFFFF"/>
                  </a:solidFill>
                  <a:latin typeface="Muli"/>
                </a:rPr>
                <a:t> </a:t>
              </a:r>
              <a:r>
                <a:rPr lang="en-US" sz="2800" dirty="0" err="1">
                  <a:solidFill>
                    <a:srgbClr val="FFFFFF"/>
                  </a:solidFill>
                  <a:latin typeface="Muli"/>
                </a:rPr>
                <a:t>sản</a:t>
              </a:r>
              <a:r>
                <a:rPr lang="en-US" sz="2800" dirty="0">
                  <a:solidFill>
                    <a:srgbClr val="FFFFFF"/>
                  </a:solidFill>
                  <a:latin typeface="Muli"/>
                </a:rPr>
                <a:t> </a:t>
              </a:r>
              <a:r>
                <a:rPr lang="en-US" sz="2800" dirty="0" err="1">
                  <a:solidFill>
                    <a:srgbClr val="FFFFFF"/>
                  </a:solidFill>
                  <a:latin typeface="Muli"/>
                </a:rPr>
                <a:t>phẩm</a:t>
              </a:r>
              <a:r>
                <a:rPr lang="en-US" sz="2800" dirty="0">
                  <a:solidFill>
                    <a:srgbClr val="FFFFFF"/>
                  </a:solidFill>
                  <a:latin typeface="Muli"/>
                </a:rPr>
                <a:t> </a:t>
              </a:r>
              <a:r>
                <a:rPr lang="en-US" sz="2800" dirty="0" err="1">
                  <a:solidFill>
                    <a:srgbClr val="FFFFFF"/>
                  </a:solidFill>
                  <a:latin typeface="Muli"/>
                </a:rPr>
                <a:t>và</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đơn</a:t>
              </a:r>
              <a:r>
                <a:rPr lang="en-US" sz="2800" dirty="0">
                  <a:solidFill>
                    <a:srgbClr val="FFFFFF"/>
                  </a:solidFill>
                  <a:latin typeface="Muli"/>
                </a:rPr>
                <a:t> </a:t>
              </a:r>
              <a:r>
                <a:rPr lang="en-US" sz="2800" dirty="0" err="1">
                  <a:solidFill>
                    <a:srgbClr val="FFFFFF"/>
                  </a:solidFill>
                  <a:latin typeface="Muli"/>
                </a:rPr>
                <a:t>vị</a:t>
              </a:r>
              <a:r>
                <a:rPr lang="en-US" sz="2800" dirty="0">
                  <a:solidFill>
                    <a:srgbClr val="FFFFFF"/>
                  </a:solidFill>
                  <a:latin typeface="Muli"/>
                </a:rPr>
                <a:t> </a:t>
              </a:r>
              <a:r>
                <a:rPr lang="en-US" sz="2800" dirty="0" err="1">
                  <a:solidFill>
                    <a:srgbClr val="FFFFFF"/>
                  </a:solidFill>
                  <a:latin typeface="Muli"/>
                </a:rPr>
                <a:t>liên</a:t>
              </a:r>
              <a:r>
                <a:rPr lang="en-US" sz="2800" dirty="0">
                  <a:solidFill>
                    <a:srgbClr val="FFFFFF"/>
                  </a:solidFill>
                  <a:latin typeface="Muli"/>
                </a:rPr>
                <a:t> </a:t>
              </a:r>
              <a:r>
                <a:rPr lang="en-US" sz="2800" dirty="0" err="1">
                  <a:solidFill>
                    <a:srgbClr val="FFFFFF"/>
                  </a:solidFill>
                  <a:latin typeface="Muli"/>
                </a:rPr>
                <a:t>quan</a:t>
              </a:r>
              <a:r>
                <a:rPr lang="en-US" sz="2800" dirty="0">
                  <a:solidFill>
                    <a:srgbClr val="FFFFFF"/>
                  </a:solidFill>
                  <a:latin typeface="Muli"/>
                </a:rPr>
                <a:t>. </a:t>
              </a:r>
              <a:r>
                <a:rPr lang="en-US" sz="2800" dirty="0" err="1">
                  <a:solidFill>
                    <a:srgbClr val="FFFFFF"/>
                  </a:solidFill>
                  <a:latin typeface="Muli"/>
                </a:rPr>
                <a:t>Bắt</a:t>
              </a:r>
              <a:r>
                <a:rPr lang="en-US" sz="2800" dirty="0">
                  <a:solidFill>
                    <a:srgbClr val="FFFFFF"/>
                  </a:solidFill>
                  <a:latin typeface="Muli"/>
                </a:rPr>
                <a:t> </a:t>
              </a:r>
              <a:r>
                <a:rPr lang="en-US" sz="2800" dirty="0" err="1">
                  <a:solidFill>
                    <a:srgbClr val="FFFFFF"/>
                  </a:solidFill>
                  <a:latin typeface="Muli"/>
                </a:rPr>
                <a:t>buộc</a:t>
              </a:r>
              <a:r>
                <a:rPr lang="en-US" sz="2800" dirty="0">
                  <a:solidFill>
                    <a:srgbClr val="FFFFFF"/>
                  </a:solidFill>
                  <a:latin typeface="Muli"/>
                </a:rPr>
                <a:t> </a:t>
              </a:r>
              <a:r>
                <a:rPr lang="en-US" sz="2800" dirty="0" err="1">
                  <a:solidFill>
                    <a:srgbClr val="FFFFFF"/>
                  </a:solidFill>
                  <a:latin typeface="Muli"/>
                </a:rPr>
                <a:t>phải</a:t>
              </a:r>
              <a:r>
                <a:rPr lang="en-US" sz="2800" dirty="0">
                  <a:solidFill>
                    <a:srgbClr val="FFFFFF"/>
                  </a:solidFill>
                  <a:latin typeface="Muli"/>
                </a:rPr>
                <a:t> </a:t>
              </a:r>
              <a:r>
                <a:rPr lang="en-US" sz="2800" dirty="0" err="1">
                  <a:solidFill>
                    <a:srgbClr val="FFFFFF"/>
                  </a:solidFill>
                  <a:latin typeface="Muli"/>
                </a:rPr>
                <a:t>đăng</a:t>
              </a:r>
              <a:r>
                <a:rPr lang="en-US" sz="2800" dirty="0">
                  <a:solidFill>
                    <a:srgbClr val="FFFFFF"/>
                  </a:solidFill>
                  <a:latin typeface="Muli"/>
                </a:rPr>
                <a:t> </a:t>
              </a:r>
              <a:r>
                <a:rPr lang="en-US" sz="2800" dirty="0" err="1">
                  <a:solidFill>
                    <a:srgbClr val="FFFFFF"/>
                  </a:solidFill>
                  <a:latin typeface="Muli"/>
                </a:rPr>
                <a:t>nhập</a:t>
              </a:r>
              <a:r>
                <a:rPr lang="en-US" sz="2800" dirty="0">
                  <a:solidFill>
                    <a:srgbClr val="FFFFFF"/>
                  </a:solidFill>
                  <a:latin typeface="Muli"/>
                </a:rPr>
                <a:t> </a:t>
              </a:r>
              <a:r>
                <a:rPr lang="en-US" sz="2800" dirty="0" err="1">
                  <a:solidFill>
                    <a:srgbClr val="FFFFFF"/>
                  </a:solidFill>
                  <a:latin typeface="Muli"/>
                </a:rPr>
                <a:t>trước</a:t>
              </a:r>
              <a:r>
                <a:rPr lang="en-US" sz="2800" dirty="0">
                  <a:solidFill>
                    <a:srgbClr val="FFFFFF"/>
                  </a:solidFill>
                  <a:latin typeface="Muli"/>
                </a:rPr>
                <a:t> </a:t>
              </a:r>
              <a:r>
                <a:rPr lang="en-US" sz="2800" dirty="0" err="1">
                  <a:solidFill>
                    <a:srgbClr val="FFFFFF"/>
                  </a:solidFill>
                  <a:latin typeface="Muli"/>
                </a:rPr>
                <a:t>khi</a:t>
              </a:r>
              <a:r>
                <a:rPr lang="en-US" sz="2800" dirty="0">
                  <a:solidFill>
                    <a:srgbClr val="FFFFFF"/>
                  </a:solidFill>
                  <a:latin typeface="Muli"/>
                </a:rPr>
                <a:t> </a:t>
              </a:r>
              <a:r>
                <a:rPr lang="en-US" sz="2800" dirty="0" err="1">
                  <a:solidFill>
                    <a:srgbClr val="FFFFFF"/>
                  </a:solidFill>
                  <a:latin typeface="Muli"/>
                </a:rPr>
                <a:t>quản</a:t>
              </a:r>
              <a:r>
                <a:rPr lang="en-US" sz="2800" dirty="0">
                  <a:solidFill>
                    <a:srgbClr val="FFFFFF"/>
                  </a:solidFill>
                  <a:latin typeface="Muli"/>
                </a:rPr>
                <a:t> </a:t>
              </a:r>
              <a:r>
                <a:rPr lang="en-US" sz="2800" dirty="0" err="1">
                  <a:solidFill>
                    <a:srgbClr val="FFFFFF"/>
                  </a:solidFill>
                  <a:latin typeface="Muli"/>
                </a:rPr>
                <a:t>lý</a:t>
              </a:r>
              <a:endParaRPr lang="en-US" sz="2800" dirty="0">
                <a:solidFill>
                  <a:srgbClr val="FFFFFF"/>
                </a:solidFill>
                <a:latin typeface="Muli"/>
              </a:endParaRPr>
            </a:p>
          </p:txBody>
        </p:sp>
        <p:sp>
          <p:nvSpPr>
            <p:cNvPr id="32" name="Freeform 17">
              <a:extLst>
                <a:ext uri="{FF2B5EF4-FFF2-40B4-BE49-F238E27FC236}">
                  <a16:creationId xmlns:a16="http://schemas.microsoft.com/office/drawing/2014/main" id="{598C2282-5D4C-4D9A-9921-476E63703989}"/>
                </a:ext>
              </a:extLst>
            </p:cNvPr>
            <p:cNvSpPr/>
            <p:nvPr/>
          </p:nvSpPr>
          <p:spPr>
            <a:xfrm>
              <a:off x="2771615" y="360452"/>
              <a:ext cx="973295" cy="898970"/>
            </a:xfrm>
            <a:custGeom>
              <a:avLst/>
              <a:gdLst/>
              <a:ahLst/>
              <a:cxnLst/>
              <a:rect l="l" t="t" r="r" b="b"/>
              <a:pathLst>
                <a:path w="973295" h="898970">
                  <a:moveTo>
                    <a:pt x="0" y="0"/>
                  </a:moveTo>
                  <a:lnTo>
                    <a:pt x="973295" y="0"/>
                  </a:lnTo>
                  <a:lnTo>
                    <a:pt x="973295" y="898971"/>
                  </a:lnTo>
                  <a:lnTo>
                    <a:pt x="0" y="8989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11F7DAD0-9191-4325-AA5B-B94103931E8F}"/>
              </a:ext>
            </a:extLst>
          </p:cNvPr>
          <p:cNvSpPr/>
          <p:nvPr/>
        </p:nvSpPr>
        <p:spPr>
          <a:xfrm>
            <a:off x="14249400" y="1663367"/>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A3752705-34C9-42A1-86B4-EB89826F98D7}"/>
              </a:ext>
            </a:extLst>
          </p:cNvPr>
          <p:cNvSpPr/>
          <p:nvPr/>
        </p:nvSpPr>
        <p:spPr>
          <a:xfrm>
            <a:off x="12663237" y="3737811"/>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14036352-4742-426B-A0E2-DF9023DF18EF}"/>
              </a:ext>
            </a:extLst>
          </p:cNvPr>
          <p:cNvSpPr/>
          <p:nvPr/>
        </p:nvSpPr>
        <p:spPr>
          <a:xfrm>
            <a:off x="12663237" y="7521741"/>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98867167-A135-457F-BFCB-FCCD09177CFA}"/>
              </a:ext>
            </a:extLst>
          </p:cNvPr>
          <p:cNvSpPr/>
          <p:nvPr/>
        </p:nvSpPr>
        <p:spPr>
          <a:xfrm>
            <a:off x="14020800" y="5676900"/>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1A6D47-15F6-45F2-90A2-15F88BA994F4}"/>
              </a:ext>
            </a:extLst>
          </p:cNvPr>
          <p:cNvSpPr/>
          <p:nvPr/>
        </p:nvSpPr>
        <p:spPr>
          <a:xfrm>
            <a:off x="7848600" y="3657600"/>
            <a:ext cx="2286000" cy="205740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E859610-CE28-4ABA-B365-D8037C9216A1}"/>
              </a:ext>
            </a:extLst>
          </p:cNvPr>
          <p:cNvSpPr/>
          <p:nvPr/>
        </p:nvSpPr>
        <p:spPr>
          <a:xfrm>
            <a:off x="533400" y="1752600"/>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225121AC-DC51-44E8-9EFF-A2A2F352FA5A}"/>
              </a:ext>
            </a:extLst>
          </p:cNvPr>
          <p:cNvSpPr/>
          <p:nvPr/>
        </p:nvSpPr>
        <p:spPr>
          <a:xfrm>
            <a:off x="1726532" y="7543800"/>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7A9EFA55-1723-4EC8-A65F-CDEFA2C742C0}"/>
              </a:ext>
            </a:extLst>
          </p:cNvPr>
          <p:cNvSpPr/>
          <p:nvPr/>
        </p:nvSpPr>
        <p:spPr>
          <a:xfrm>
            <a:off x="381000" y="5557837"/>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8DCBE8C5-C28E-4680-B8E2-E1B11D5EC730}"/>
              </a:ext>
            </a:extLst>
          </p:cNvPr>
          <p:cNvSpPr/>
          <p:nvPr/>
        </p:nvSpPr>
        <p:spPr>
          <a:xfrm>
            <a:off x="1726532" y="3637547"/>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4C3118BE-455B-4B2B-915B-7613C5C59C5D}"/>
              </a:ext>
            </a:extLst>
          </p:cNvPr>
          <p:cNvSpPr/>
          <p:nvPr/>
        </p:nvSpPr>
        <p:spPr>
          <a:xfrm>
            <a:off x="9334500" y="3962400"/>
            <a:ext cx="1600200" cy="1485900"/>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CB4A973D-8288-49D0-82B9-55D30823C9CD}"/>
              </a:ext>
            </a:extLst>
          </p:cNvPr>
          <p:cNvSpPr/>
          <p:nvPr/>
        </p:nvSpPr>
        <p:spPr>
          <a:xfrm>
            <a:off x="7048500" y="3962400"/>
            <a:ext cx="1600200" cy="1485900"/>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Pentagon 17">
            <a:extLst>
              <a:ext uri="{FF2B5EF4-FFF2-40B4-BE49-F238E27FC236}">
                <a16:creationId xmlns:a16="http://schemas.microsoft.com/office/drawing/2014/main" id="{D5CA5083-3D79-4250-9457-55103D942977}"/>
              </a:ext>
            </a:extLst>
          </p:cNvPr>
          <p:cNvSpPr/>
          <p:nvPr/>
        </p:nvSpPr>
        <p:spPr>
          <a:xfrm rot="5400000">
            <a:off x="7639050" y="-482517"/>
            <a:ext cx="2705100" cy="2222335"/>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B6D83354-12D3-4B43-B387-99376F1BDF56}"/>
              </a:ext>
            </a:extLst>
          </p:cNvPr>
          <p:cNvSpPr/>
          <p:nvPr/>
        </p:nvSpPr>
        <p:spPr>
          <a:xfrm rot="16200000">
            <a:off x="7594934" y="7975682"/>
            <a:ext cx="2705100" cy="2222335"/>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0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0" y="-3075624"/>
            <a:ext cx="13362624" cy="13362624"/>
          </a:xfrm>
          <a:custGeom>
            <a:avLst/>
            <a:gdLst/>
            <a:ahLst/>
            <a:cxnLst/>
            <a:rect l="l" t="t" r="r" b="b"/>
            <a:pathLst>
              <a:path w="13362624" h="13362624">
                <a:moveTo>
                  <a:pt x="13362624" y="0"/>
                </a:moveTo>
                <a:lnTo>
                  <a:pt x="0" y="0"/>
                </a:lnTo>
                <a:lnTo>
                  <a:pt x="0" y="13362624"/>
                </a:lnTo>
                <a:lnTo>
                  <a:pt x="13362624" y="13362624"/>
                </a:lnTo>
                <a:lnTo>
                  <a:pt x="1336262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aphicFrame>
        <p:nvGraphicFramePr>
          <p:cNvPr id="3" name="Table 3"/>
          <p:cNvGraphicFramePr>
            <a:graphicFrameLocks noGrp="1"/>
          </p:cNvGraphicFramePr>
          <p:nvPr>
            <p:extLst>
              <p:ext uri="{D42A27DB-BD31-4B8C-83A1-F6EECF244321}">
                <p14:modId xmlns:p14="http://schemas.microsoft.com/office/powerpoint/2010/main" val="788784029"/>
              </p:ext>
            </p:extLst>
          </p:nvPr>
        </p:nvGraphicFramePr>
        <p:xfrm>
          <a:off x="1371600" y="2413883"/>
          <a:ext cx="16230600" cy="6125346"/>
        </p:xfrm>
        <a:graphic>
          <a:graphicData uri="http://schemas.openxmlformats.org/drawingml/2006/table">
            <a:tbl>
              <a:tblPr/>
              <a:tblGrid>
                <a:gridCol w="5652612">
                  <a:extLst>
                    <a:ext uri="{9D8B030D-6E8A-4147-A177-3AD203B41FA5}">
                      <a16:colId xmlns:a16="http://schemas.microsoft.com/office/drawing/2014/main" val="20000"/>
                    </a:ext>
                  </a:extLst>
                </a:gridCol>
                <a:gridCol w="10577988">
                  <a:extLst>
                    <a:ext uri="{9D8B030D-6E8A-4147-A177-3AD203B41FA5}">
                      <a16:colId xmlns:a16="http://schemas.microsoft.com/office/drawing/2014/main" val="20001"/>
                    </a:ext>
                  </a:extLst>
                </a:gridCol>
              </a:tblGrid>
              <a:tr h="1035232">
                <a:tc>
                  <a:txBody>
                    <a:bodyPr/>
                    <a:lstStyle/>
                    <a:p>
                      <a:pPr algn="ctr">
                        <a:lnSpc>
                          <a:spcPts val="3079"/>
                        </a:lnSpc>
                        <a:defRPr/>
                      </a:pPr>
                      <a:r>
                        <a:rPr lang="en-US" sz="2199" dirty="0" err="1">
                          <a:solidFill>
                            <a:srgbClr val="FFFFFF"/>
                          </a:solidFill>
                          <a:latin typeface="Muli Semi-Bold"/>
                        </a:rPr>
                        <a:t>Thiết</a:t>
                      </a:r>
                      <a:r>
                        <a:rPr lang="en-US" sz="2199" dirty="0">
                          <a:solidFill>
                            <a:srgbClr val="FFFFFF"/>
                          </a:solidFill>
                          <a:latin typeface="Muli Semi-Bold"/>
                        </a:rPr>
                        <a:t> </a:t>
                      </a:r>
                      <a:r>
                        <a:rPr lang="en-US" sz="2199" dirty="0" err="1">
                          <a:solidFill>
                            <a:srgbClr val="FFFFFF"/>
                          </a:solidFill>
                          <a:latin typeface="Muli Semi-Bold"/>
                        </a:rPr>
                        <a:t>kế</a:t>
                      </a:r>
                      <a:r>
                        <a:rPr lang="en-US" sz="2199" dirty="0">
                          <a:solidFill>
                            <a:srgbClr val="FFFFFF"/>
                          </a:solidFill>
                          <a:latin typeface="Muli Semi-Bold"/>
                        </a:rPr>
                        <a:t> </a:t>
                      </a:r>
                      <a:r>
                        <a:rPr lang="en-US" sz="2199" dirty="0" err="1">
                          <a:solidFill>
                            <a:srgbClr val="FFFFFF"/>
                          </a:solidFill>
                          <a:latin typeface="Muli Semi-Bold"/>
                        </a:rPr>
                        <a:t>và</a:t>
                      </a:r>
                      <a:r>
                        <a:rPr lang="en-US" sz="2199" dirty="0">
                          <a:solidFill>
                            <a:srgbClr val="FFFFFF"/>
                          </a:solidFill>
                          <a:latin typeface="Muli Semi-Bold"/>
                        </a:rPr>
                        <a:t> </a:t>
                      </a:r>
                      <a:r>
                        <a:rPr lang="en-US" sz="2199" dirty="0" err="1">
                          <a:solidFill>
                            <a:srgbClr val="FFFFFF"/>
                          </a:solidFill>
                          <a:latin typeface="Muli Semi-Bold"/>
                        </a:rPr>
                        <a:t>Phương</a:t>
                      </a:r>
                      <a:r>
                        <a:rPr lang="en-US" sz="2199" dirty="0">
                          <a:solidFill>
                            <a:srgbClr val="FFFFFF"/>
                          </a:solidFill>
                          <a:latin typeface="Muli Semi-Bold"/>
                        </a:rPr>
                        <a:t> </a:t>
                      </a:r>
                      <a:r>
                        <a:rPr lang="en-US" sz="2199" dirty="0" err="1">
                          <a:solidFill>
                            <a:srgbClr val="FFFFFF"/>
                          </a:solidFill>
                          <a:latin typeface="Muli Semi-Bold"/>
                        </a:rPr>
                        <a:t>pháp</a:t>
                      </a:r>
                      <a:r>
                        <a:rPr lang="en-US" sz="2199" dirty="0">
                          <a:solidFill>
                            <a:srgbClr val="FFFFFF"/>
                          </a:solidFill>
                          <a:latin typeface="Muli Semi-Bold"/>
                        </a:rPr>
                        <a:t> </a:t>
                      </a:r>
                      <a:r>
                        <a:rPr lang="en-US" sz="2199" dirty="0" err="1">
                          <a:solidFill>
                            <a:srgbClr val="FFFFFF"/>
                          </a:solidFill>
                          <a:latin typeface="Muli Semi-Bold"/>
                        </a:rPr>
                        <a:t>Nghiên</a:t>
                      </a:r>
                      <a:r>
                        <a:rPr lang="en-US" sz="2199" dirty="0">
                          <a:solidFill>
                            <a:srgbClr val="FFFFFF"/>
                          </a:solidFill>
                          <a:latin typeface="Muli Semi-Bold"/>
                        </a:rPr>
                        <a:t> </a:t>
                      </a:r>
                      <a:r>
                        <a:rPr lang="en-US" sz="2199" dirty="0" err="1">
                          <a:solidFill>
                            <a:srgbClr val="FFFFFF"/>
                          </a:solidFill>
                          <a:latin typeface="Muli Semi-Bold"/>
                        </a:rPr>
                        <a:t>cứu</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278067"/>
                    </a:solidFill>
                  </a:tcPr>
                </a:tc>
                <a:tc>
                  <a:txBody>
                    <a:bodyPr/>
                    <a:lstStyle/>
                    <a:p>
                      <a:pPr marL="431801" lvl="1" indent="-215900" algn="l">
                        <a:lnSpc>
                          <a:spcPts val="2800"/>
                        </a:lnSpc>
                        <a:buFont typeface="Arial"/>
                        <a:buChar char="•"/>
                        <a:defRPr/>
                      </a:pPr>
                      <a:r>
                        <a:rPr lang="en-US" sz="2000">
                          <a:solidFill>
                            <a:srgbClr val="2C2C2C"/>
                          </a:solidFill>
                          <a:latin typeface="Muli"/>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28921">
                <a:tc>
                  <a:txBody>
                    <a:bodyPr/>
                    <a:lstStyle/>
                    <a:p>
                      <a:pPr algn="ctr">
                        <a:lnSpc>
                          <a:spcPts val="3079"/>
                        </a:lnSpc>
                        <a:defRPr/>
                      </a:pPr>
                      <a:r>
                        <a:rPr lang="en-US" sz="2199" dirty="0" err="1">
                          <a:solidFill>
                            <a:srgbClr val="FFFFFF"/>
                          </a:solidFill>
                          <a:latin typeface="Muli Semi-Bold"/>
                        </a:rPr>
                        <a:t>Công</a:t>
                      </a:r>
                      <a:r>
                        <a:rPr lang="en-US" sz="2199" dirty="0">
                          <a:solidFill>
                            <a:srgbClr val="FFFFFF"/>
                          </a:solidFill>
                          <a:latin typeface="Muli Semi-Bold"/>
                        </a:rPr>
                        <a:t> </a:t>
                      </a:r>
                      <a:r>
                        <a:rPr lang="en-US" sz="2199" dirty="0" err="1">
                          <a:solidFill>
                            <a:srgbClr val="FFFFFF"/>
                          </a:solidFill>
                          <a:latin typeface="Muli Semi-Bold"/>
                        </a:rPr>
                        <a:t>cụ</a:t>
                      </a:r>
                      <a:r>
                        <a:rPr lang="en-US" sz="2199" dirty="0">
                          <a:solidFill>
                            <a:srgbClr val="FFFFFF"/>
                          </a:solidFill>
                          <a:latin typeface="Muli Semi-Bold"/>
                        </a:rPr>
                        <a:t> </a:t>
                      </a:r>
                      <a:r>
                        <a:rPr lang="en-US" sz="2199" dirty="0" err="1">
                          <a:solidFill>
                            <a:srgbClr val="FFFFFF"/>
                          </a:solidFill>
                          <a:latin typeface="Muli Semi-Bold"/>
                        </a:rPr>
                        <a:t>Nghiên</a:t>
                      </a:r>
                      <a:r>
                        <a:rPr lang="en-US" sz="2199" dirty="0">
                          <a:solidFill>
                            <a:srgbClr val="FFFFFF"/>
                          </a:solidFill>
                          <a:latin typeface="Muli Semi-Bold"/>
                        </a:rPr>
                        <a:t> </a:t>
                      </a:r>
                      <a:r>
                        <a:rPr lang="en-US" sz="2199" dirty="0" err="1">
                          <a:solidFill>
                            <a:srgbClr val="FFFFFF"/>
                          </a:solidFill>
                          <a:latin typeface="Muli Semi-Bold"/>
                        </a:rPr>
                        <a:t>cứu</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278067"/>
                    </a:solidFill>
                  </a:tcPr>
                </a:tc>
                <a:tc>
                  <a:txBody>
                    <a:bodyPr/>
                    <a:lstStyle/>
                    <a:p>
                      <a:pPr marL="431801" lvl="1" indent="-215900" algn="l">
                        <a:lnSpc>
                          <a:spcPts val="2800"/>
                        </a:lnSpc>
                        <a:buFont typeface="Arial"/>
                        <a:buChar char="•"/>
                        <a:defRPr/>
                      </a:pPr>
                      <a:r>
                        <a:rPr lang="en-US" sz="2000">
                          <a:solidFill>
                            <a:srgbClr val="2C2C2C"/>
                          </a:solidFill>
                          <a:latin typeface="Muli"/>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98520">
                <a:tc>
                  <a:txBody>
                    <a:bodyPr/>
                    <a:lstStyle/>
                    <a:p>
                      <a:pPr algn="ctr">
                        <a:lnSpc>
                          <a:spcPts val="3079"/>
                        </a:lnSpc>
                        <a:defRPr/>
                      </a:pPr>
                      <a:r>
                        <a:rPr lang="en-US" sz="2199">
                          <a:solidFill>
                            <a:srgbClr val="FFFFFF"/>
                          </a:solidFill>
                          <a:latin typeface="Muli Semi-Bold"/>
                        </a:rPr>
                        <a:t>Người tham gia/Người hưởng ứng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278067"/>
                    </a:solidFill>
                  </a:tcPr>
                </a:tc>
                <a:tc>
                  <a:txBody>
                    <a:bodyPr/>
                    <a:lstStyle/>
                    <a:p>
                      <a:pPr marL="431801" lvl="1" indent="-215900" algn="l">
                        <a:lnSpc>
                          <a:spcPts val="2800"/>
                        </a:lnSpc>
                        <a:buFont typeface="Arial"/>
                        <a:buChar char="•"/>
                        <a:defRPr/>
                      </a:pPr>
                      <a:r>
                        <a:rPr lang="en-US" sz="2000">
                          <a:solidFill>
                            <a:srgbClr val="2C2C2C"/>
                          </a:solidFill>
                          <a:latin typeface="Muli"/>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05413">
                <a:tc>
                  <a:txBody>
                    <a:bodyPr/>
                    <a:lstStyle/>
                    <a:p>
                      <a:pPr algn="ctr">
                        <a:lnSpc>
                          <a:spcPts val="3079"/>
                        </a:lnSpc>
                        <a:defRPr/>
                      </a:pPr>
                      <a:r>
                        <a:rPr lang="en-US" sz="2199">
                          <a:solidFill>
                            <a:srgbClr val="FFFFFF"/>
                          </a:solidFill>
                          <a:latin typeface="Muli Semi-Bold"/>
                        </a:rPr>
                        <a:t>Thống kê</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278067"/>
                    </a:solidFill>
                  </a:tcPr>
                </a:tc>
                <a:tc>
                  <a:txBody>
                    <a:bodyPr/>
                    <a:lstStyle/>
                    <a:p>
                      <a:pPr marL="431801" lvl="1" indent="-215900" algn="l">
                        <a:lnSpc>
                          <a:spcPts val="2800"/>
                        </a:lnSpc>
                        <a:buFont typeface="Arial"/>
                        <a:buChar char="•"/>
                        <a:defRPr/>
                      </a:pPr>
                      <a:r>
                        <a:rPr lang="en-US" sz="2000">
                          <a:solidFill>
                            <a:srgbClr val="2C2C2C"/>
                          </a:solidFill>
                          <a:latin typeface="Muli"/>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46932">
                <a:tc>
                  <a:txBody>
                    <a:bodyPr/>
                    <a:lstStyle/>
                    <a:p>
                      <a:pPr algn="ctr">
                        <a:lnSpc>
                          <a:spcPts val="3079"/>
                        </a:lnSpc>
                        <a:defRPr/>
                      </a:pPr>
                      <a:r>
                        <a:rPr lang="en-US" sz="2199">
                          <a:solidFill>
                            <a:srgbClr val="FFFFFF"/>
                          </a:solidFill>
                          <a:latin typeface="Muli Semi-Bold"/>
                        </a:rPr>
                        <a:t>Thu thập Dữ liệu</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278067"/>
                    </a:solidFill>
                  </a:tcPr>
                </a:tc>
                <a:tc>
                  <a:txBody>
                    <a:bodyPr/>
                    <a:lstStyle/>
                    <a:p>
                      <a:pPr marL="431801" lvl="1" indent="-215900" algn="l">
                        <a:lnSpc>
                          <a:spcPts val="2800"/>
                        </a:lnSpc>
                        <a:buFont typeface="Arial"/>
                        <a:buChar char="•"/>
                        <a:defRPr/>
                      </a:pPr>
                      <a:r>
                        <a:rPr lang="en-US" sz="2000">
                          <a:solidFill>
                            <a:srgbClr val="2C2C2C"/>
                          </a:solidFill>
                          <a:latin typeface="Muli"/>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10328">
                <a:tc>
                  <a:txBody>
                    <a:bodyPr/>
                    <a:lstStyle/>
                    <a:p>
                      <a:pPr algn="ctr">
                        <a:lnSpc>
                          <a:spcPts val="3079"/>
                        </a:lnSpc>
                        <a:defRPr/>
                      </a:pPr>
                      <a:r>
                        <a:rPr lang="en-US" sz="2199" dirty="0" err="1">
                          <a:solidFill>
                            <a:srgbClr val="FFFFFF"/>
                          </a:solidFill>
                          <a:latin typeface="Muli Semi-Bold"/>
                        </a:rPr>
                        <a:t>Phân</a:t>
                      </a:r>
                      <a:r>
                        <a:rPr lang="en-US" sz="2199" dirty="0">
                          <a:solidFill>
                            <a:srgbClr val="FFFFFF"/>
                          </a:solidFill>
                          <a:latin typeface="Muli Semi-Bold"/>
                        </a:rPr>
                        <a:t> </a:t>
                      </a:r>
                      <a:r>
                        <a:rPr lang="en-US" sz="2199" dirty="0" err="1">
                          <a:solidFill>
                            <a:srgbClr val="FFFFFF"/>
                          </a:solidFill>
                          <a:latin typeface="Muli Semi-Bold"/>
                        </a:rPr>
                        <a:t>tích</a:t>
                      </a:r>
                      <a:r>
                        <a:rPr lang="en-US" sz="2199" dirty="0">
                          <a:solidFill>
                            <a:srgbClr val="FFFFFF"/>
                          </a:solidFill>
                          <a:latin typeface="Muli Semi-Bold"/>
                        </a:rPr>
                        <a:t> </a:t>
                      </a:r>
                      <a:r>
                        <a:rPr lang="en-US" sz="2199" dirty="0" err="1">
                          <a:solidFill>
                            <a:srgbClr val="FFFFFF"/>
                          </a:solidFill>
                          <a:latin typeface="Muli Semi-Bold"/>
                        </a:rPr>
                        <a:t>Dữ</a:t>
                      </a:r>
                      <a:r>
                        <a:rPr lang="en-US" sz="2199" dirty="0">
                          <a:solidFill>
                            <a:srgbClr val="FFFFFF"/>
                          </a:solidFill>
                          <a:latin typeface="Muli Semi-Bold"/>
                        </a:rPr>
                        <a:t> </a:t>
                      </a:r>
                      <a:r>
                        <a:rPr lang="en-US" sz="2199" dirty="0" err="1">
                          <a:solidFill>
                            <a:srgbClr val="FFFFFF"/>
                          </a:solidFill>
                          <a:latin typeface="Muli Semi-Bold"/>
                        </a:rPr>
                        <a:t>liệu</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78067"/>
                    </a:solidFill>
                  </a:tcPr>
                </a:tc>
                <a:tc>
                  <a:txBody>
                    <a:bodyPr/>
                    <a:lstStyle/>
                    <a:p>
                      <a:pPr marL="431801" lvl="1" indent="-215900" algn="l">
                        <a:lnSpc>
                          <a:spcPts val="2800"/>
                        </a:lnSpc>
                        <a:buFont typeface="Arial"/>
                        <a:buChar char="•"/>
                        <a:defRPr/>
                      </a:pPr>
                      <a:r>
                        <a:rPr lang="en-US" sz="2000" dirty="0" err="1">
                          <a:solidFill>
                            <a:srgbClr val="2C2C2C"/>
                          </a:solidFill>
                          <a:latin typeface="Muli"/>
                        </a:rPr>
                        <a:t>Viết</a:t>
                      </a:r>
                      <a:r>
                        <a:rPr lang="en-US" sz="2000" dirty="0">
                          <a:solidFill>
                            <a:srgbClr val="2C2C2C"/>
                          </a:solidFill>
                          <a:latin typeface="Muli"/>
                        </a:rPr>
                        <a:t> </a:t>
                      </a:r>
                      <a:r>
                        <a:rPr lang="en-US" sz="2000" dirty="0" err="1">
                          <a:solidFill>
                            <a:srgbClr val="2C2C2C"/>
                          </a:solidFill>
                          <a:latin typeface="Muli"/>
                        </a:rPr>
                        <a:t>một</a:t>
                      </a:r>
                      <a:r>
                        <a:rPr lang="en-US" sz="2000" dirty="0">
                          <a:solidFill>
                            <a:srgbClr val="2C2C2C"/>
                          </a:solidFill>
                          <a:latin typeface="Muli"/>
                        </a:rPr>
                        <a:t> </a:t>
                      </a:r>
                      <a:r>
                        <a:rPr lang="en-US" sz="2000" dirty="0" err="1">
                          <a:solidFill>
                            <a:srgbClr val="2C2C2C"/>
                          </a:solidFill>
                          <a:latin typeface="Muli"/>
                        </a:rPr>
                        <a:t>lời</a:t>
                      </a:r>
                      <a:r>
                        <a:rPr lang="en-US" sz="2000" dirty="0">
                          <a:solidFill>
                            <a:srgbClr val="2C2C2C"/>
                          </a:solidFill>
                          <a:latin typeface="Muli"/>
                        </a:rPr>
                        <a:t> </a:t>
                      </a:r>
                      <a:r>
                        <a:rPr lang="en-US" sz="2000" dirty="0" err="1">
                          <a:solidFill>
                            <a:srgbClr val="2C2C2C"/>
                          </a:solidFill>
                          <a:latin typeface="Muli"/>
                        </a:rPr>
                        <a:t>giải</a:t>
                      </a:r>
                      <a:r>
                        <a:rPr lang="en-US" sz="2000" dirty="0">
                          <a:solidFill>
                            <a:srgbClr val="2C2C2C"/>
                          </a:solidFill>
                          <a:latin typeface="Muli"/>
                        </a:rPr>
                        <a:t> </a:t>
                      </a:r>
                      <a:r>
                        <a:rPr lang="en-US" sz="2000" dirty="0" err="1">
                          <a:solidFill>
                            <a:srgbClr val="2C2C2C"/>
                          </a:solidFill>
                          <a:latin typeface="Muli"/>
                        </a:rPr>
                        <a:t>thích</a:t>
                      </a:r>
                      <a:r>
                        <a:rPr lang="en-US" sz="2000" dirty="0">
                          <a:solidFill>
                            <a:srgbClr val="2C2C2C"/>
                          </a:solidFill>
                          <a:latin typeface="Muli"/>
                        </a:rPr>
                        <a:t> </a:t>
                      </a:r>
                      <a:r>
                        <a:rPr lang="en-US" sz="2000" dirty="0" err="1">
                          <a:solidFill>
                            <a:srgbClr val="2C2C2C"/>
                          </a:solidFill>
                          <a:latin typeface="Muli"/>
                        </a:rPr>
                        <a:t>ngắn</a:t>
                      </a:r>
                      <a:r>
                        <a:rPr lang="en-US" sz="2000" dirty="0">
                          <a:solidFill>
                            <a:srgbClr val="2C2C2C"/>
                          </a:solidFill>
                          <a:latin typeface="Muli"/>
                        </a:rPr>
                        <a:t> </a:t>
                      </a:r>
                      <a:r>
                        <a:rPr lang="en-US" sz="2000" dirty="0" err="1">
                          <a:solidFill>
                            <a:srgbClr val="2C2C2C"/>
                          </a:solidFill>
                          <a:latin typeface="Muli"/>
                        </a:rPr>
                        <a:t>gọn</a:t>
                      </a:r>
                      <a:r>
                        <a:rPr lang="en-US" sz="2000" dirty="0">
                          <a:solidFill>
                            <a:srgbClr val="2C2C2C"/>
                          </a:solidFill>
                          <a:latin typeface="Muli"/>
                        </a:rPr>
                        <a:t> ở </a:t>
                      </a:r>
                      <a:r>
                        <a:rPr lang="en-US" sz="2000" dirty="0" err="1">
                          <a:solidFill>
                            <a:srgbClr val="2C2C2C"/>
                          </a:solidFill>
                          <a:latin typeface="Muli"/>
                        </a:rPr>
                        <a:t>đây</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2C2C2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4" name="TextBox 4"/>
          <p:cNvSpPr txBox="1"/>
          <p:nvPr/>
        </p:nvSpPr>
        <p:spPr>
          <a:xfrm>
            <a:off x="1028700" y="1143632"/>
            <a:ext cx="10743139" cy="1060451"/>
          </a:xfrm>
          <a:prstGeom prst="rect">
            <a:avLst/>
          </a:prstGeom>
        </p:spPr>
        <p:txBody>
          <a:bodyPr lIns="0" tIns="0" rIns="0" bIns="0" rtlCol="0" anchor="t">
            <a:spAutoFit/>
          </a:bodyPr>
          <a:lstStyle/>
          <a:p>
            <a:pPr marL="0" lvl="0" indent="0" algn="l">
              <a:lnSpc>
                <a:spcPts val="8000"/>
              </a:lnSpc>
            </a:pPr>
            <a:r>
              <a:rPr lang="en-US" sz="8000">
                <a:solidFill>
                  <a:srgbClr val="2C2C2C"/>
                </a:solidFill>
                <a:latin typeface="Saira ExtraCondensed Bold"/>
              </a:rPr>
              <a:t>Phương pháp Luận</a:t>
            </a:r>
          </a:p>
        </p:txBody>
      </p:sp>
      <p:sp>
        <p:nvSpPr>
          <p:cNvPr id="5" name="TextBox 5"/>
          <p:cNvSpPr txBox="1"/>
          <p:nvPr/>
        </p:nvSpPr>
        <p:spPr>
          <a:xfrm>
            <a:off x="14771694" y="1000125"/>
            <a:ext cx="2487606" cy="257175"/>
          </a:xfrm>
          <a:prstGeom prst="rect">
            <a:avLst/>
          </a:prstGeom>
        </p:spPr>
        <p:txBody>
          <a:bodyPr lIns="0" tIns="0" rIns="0" bIns="0" rtlCol="0" anchor="t">
            <a:spAutoFit/>
          </a:bodyPr>
          <a:lstStyle/>
          <a:p>
            <a:pPr algn="r">
              <a:lnSpc>
                <a:spcPts val="2100"/>
              </a:lnSpc>
            </a:pPr>
            <a:r>
              <a:rPr lang="en-US" sz="1500" u="sng">
                <a:solidFill>
                  <a:srgbClr val="FFFFFF"/>
                </a:solidFill>
                <a:latin typeface="Muli"/>
                <a:hlinkClick r:id="rId4" action="ppaction://hlinksldjump"/>
              </a:rPr>
              <a:t>Quay </a:t>
            </a:r>
            <a:r>
              <a:rPr lang="en-US" sz="1500" u="sng">
                <a:solidFill>
                  <a:srgbClr val="FFFFFF"/>
                </a:solidFill>
                <a:latin typeface="Muli"/>
              </a:rPr>
              <a:t>lại </a:t>
            </a:r>
            <a:r>
              <a:rPr lang="en-US" sz="1500" u="sng">
                <a:solidFill>
                  <a:srgbClr val="FFFFFF"/>
                </a:solidFill>
                <a:latin typeface="Muli Semi-Bold"/>
              </a:rPr>
              <a:t>Trang Tổng quan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0" y="-3075624"/>
            <a:ext cx="13362624" cy="13362624"/>
          </a:xfrm>
          <a:custGeom>
            <a:avLst/>
            <a:gdLst/>
            <a:ahLst/>
            <a:cxnLst/>
            <a:rect l="l" t="t" r="r" b="b"/>
            <a:pathLst>
              <a:path w="13362624" h="13362624">
                <a:moveTo>
                  <a:pt x="13362624" y="0"/>
                </a:moveTo>
                <a:lnTo>
                  <a:pt x="0" y="0"/>
                </a:lnTo>
                <a:lnTo>
                  <a:pt x="0" y="13362624"/>
                </a:lnTo>
                <a:lnTo>
                  <a:pt x="13362624" y="13362624"/>
                </a:lnTo>
                <a:lnTo>
                  <a:pt x="13362624"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549951" y="4402024"/>
            <a:ext cx="2612523" cy="4856276"/>
            <a:chOff x="0" y="0"/>
            <a:chExt cx="425327" cy="790618"/>
          </a:xfrm>
        </p:grpSpPr>
        <p:sp>
          <p:nvSpPr>
            <p:cNvPr id="4" name="Freeform 4"/>
            <p:cNvSpPr/>
            <p:nvPr/>
          </p:nvSpPr>
          <p:spPr>
            <a:xfrm>
              <a:off x="0" y="0"/>
              <a:ext cx="425327" cy="790618"/>
            </a:xfrm>
            <a:custGeom>
              <a:avLst/>
              <a:gdLst/>
              <a:ahLst/>
              <a:cxnLst/>
              <a:rect l="l" t="t" r="r" b="b"/>
              <a:pathLst>
                <a:path w="425327" h="790618">
                  <a:moveTo>
                    <a:pt x="85938" y="0"/>
                  </a:moveTo>
                  <a:lnTo>
                    <a:pt x="339389" y="0"/>
                  </a:lnTo>
                  <a:cubicBezTo>
                    <a:pt x="362181" y="0"/>
                    <a:pt x="384040" y="9054"/>
                    <a:pt x="400157" y="25171"/>
                  </a:cubicBezTo>
                  <a:cubicBezTo>
                    <a:pt x="416273" y="41287"/>
                    <a:pt x="425327" y="63146"/>
                    <a:pt x="425327" y="85938"/>
                  </a:cubicBezTo>
                  <a:lnTo>
                    <a:pt x="425327" y="704679"/>
                  </a:lnTo>
                  <a:cubicBezTo>
                    <a:pt x="425327" y="752142"/>
                    <a:pt x="386851" y="790618"/>
                    <a:pt x="339389" y="790618"/>
                  </a:cubicBezTo>
                  <a:lnTo>
                    <a:pt x="85938" y="790618"/>
                  </a:lnTo>
                  <a:cubicBezTo>
                    <a:pt x="63146" y="790618"/>
                    <a:pt x="41287" y="781564"/>
                    <a:pt x="25171" y="765447"/>
                  </a:cubicBezTo>
                  <a:cubicBezTo>
                    <a:pt x="9054" y="749330"/>
                    <a:pt x="0" y="727472"/>
                    <a:pt x="0" y="704679"/>
                  </a:cubicBezTo>
                  <a:lnTo>
                    <a:pt x="0" y="85938"/>
                  </a:lnTo>
                  <a:cubicBezTo>
                    <a:pt x="0" y="38476"/>
                    <a:pt x="38476" y="0"/>
                    <a:pt x="85938" y="0"/>
                  </a:cubicBezTo>
                  <a:close/>
                </a:path>
              </a:pathLst>
            </a:custGeom>
            <a:solidFill>
              <a:srgbClr val="F6F4EA"/>
            </a:solidFill>
          </p:spPr>
        </p:sp>
        <p:sp>
          <p:nvSpPr>
            <p:cNvPr id="5" name="TextBox 5"/>
            <p:cNvSpPr txBox="1"/>
            <p:nvPr/>
          </p:nvSpPr>
          <p:spPr>
            <a:xfrm>
              <a:off x="0" y="-28575"/>
              <a:ext cx="425327" cy="819193"/>
            </a:xfrm>
            <a:prstGeom prst="rect">
              <a:avLst/>
            </a:prstGeom>
          </p:spPr>
          <p:txBody>
            <a:bodyPr lIns="254000" tIns="254000" rIns="254000" bIns="254000" rtlCol="0" anchor="ctr"/>
            <a:lstStyle/>
            <a:p>
              <a:pPr algn="ctr">
                <a:lnSpc>
                  <a:spcPts val="2600"/>
                </a:lnSpc>
              </a:pPr>
              <a:r>
                <a:rPr lang="en-US" sz="2000">
                  <a:solidFill>
                    <a:srgbClr val="2C2C2C"/>
                  </a:solidFill>
                  <a:latin typeface="Muli"/>
                </a:rPr>
                <a:t>Lý thuyết /</a:t>
              </a:r>
            </a:p>
            <a:p>
              <a:pPr algn="ctr">
                <a:lnSpc>
                  <a:spcPts val="2600"/>
                </a:lnSpc>
              </a:pPr>
              <a:r>
                <a:rPr lang="en-US" sz="2000">
                  <a:solidFill>
                    <a:srgbClr val="2C2C2C"/>
                  </a:solidFill>
                  <a:latin typeface="Muli"/>
                </a:rPr>
                <a:t>Khái niệm</a:t>
              </a:r>
            </a:p>
          </p:txBody>
        </p:sp>
      </p:grpSp>
      <p:grpSp>
        <p:nvGrpSpPr>
          <p:cNvPr id="6" name="Group 6"/>
          <p:cNvGrpSpPr/>
          <p:nvPr/>
        </p:nvGrpSpPr>
        <p:grpSpPr>
          <a:xfrm>
            <a:off x="14659518" y="4402024"/>
            <a:ext cx="2599782" cy="4856276"/>
            <a:chOff x="0" y="0"/>
            <a:chExt cx="424907" cy="793707"/>
          </a:xfrm>
        </p:grpSpPr>
        <p:sp>
          <p:nvSpPr>
            <p:cNvPr id="7" name="Freeform 7"/>
            <p:cNvSpPr/>
            <p:nvPr/>
          </p:nvSpPr>
          <p:spPr>
            <a:xfrm>
              <a:off x="0" y="0"/>
              <a:ext cx="424907" cy="793707"/>
            </a:xfrm>
            <a:custGeom>
              <a:avLst/>
              <a:gdLst/>
              <a:ahLst/>
              <a:cxnLst/>
              <a:rect l="l" t="t" r="r" b="b"/>
              <a:pathLst>
                <a:path w="424907" h="793707">
                  <a:moveTo>
                    <a:pt x="86359" y="0"/>
                  </a:moveTo>
                  <a:lnTo>
                    <a:pt x="338548" y="0"/>
                  </a:lnTo>
                  <a:cubicBezTo>
                    <a:pt x="386243" y="0"/>
                    <a:pt x="424907" y="38664"/>
                    <a:pt x="424907" y="86359"/>
                  </a:cubicBezTo>
                  <a:lnTo>
                    <a:pt x="424907" y="707348"/>
                  </a:lnTo>
                  <a:cubicBezTo>
                    <a:pt x="424907" y="755043"/>
                    <a:pt x="386243" y="793707"/>
                    <a:pt x="338548" y="793707"/>
                  </a:cubicBezTo>
                  <a:lnTo>
                    <a:pt x="86359" y="793707"/>
                  </a:lnTo>
                  <a:cubicBezTo>
                    <a:pt x="38664" y="793707"/>
                    <a:pt x="0" y="755043"/>
                    <a:pt x="0" y="707348"/>
                  </a:cubicBezTo>
                  <a:lnTo>
                    <a:pt x="0" y="86359"/>
                  </a:lnTo>
                  <a:cubicBezTo>
                    <a:pt x="0" y="38664"/>
                    <a:pt x="38664" y="0"/>
                    <a:pt x="86359" y="0"/>
                  </a:cubicBezTo>
                  <a:close/>
                </a:path>
              </a:pathLst>
            </a:custGeom>
            <a:solidFill>
              <a:srgbClr val="E0D2EF"/>
            </a:solidFill>
          </p:spPr>
        </p:sp>
        <p:sp>
          <p:nvSpPr>
            <p:cNvPr id="8" name="TextBox 8"/>
            <p:cNvSpPr txBox="1"/>
            <p:nvPr/>
          </p:nvSpPr>
          <p:spPr>
            <a:xfrm>
              <a:off x="0" y="-28575"/>
              <a:ext cx="424907" cy="822282"/>
            </a:xfrm>
            <a:prstGeom prst="rect">
              <a:avLst/>
            </a:prstGeom>
          </p:spPr>
          <p:txBody>
            <a:bodyPr lIns="254000" tIns="254000" rIns="254000" bIns="254000" rtlCol="0" anchor="ctr"/>
            <a:lstStyle/>
            <a:p>
              <a:pPr algn="ctr">
                <a:lnSpc>
                  <a:spcPts val="2600"/>
                </a:lnSpc>
              </a:pPr>
              <a:r>
                <a:rPr lang="en-US" sz="2000">
                  <a:solidFill>
                    <a:srgbClr val="2C2C2C"/>
                  </a:solidFill>
                  <a:latin typeface="Muli"/>
                </a:rPr>
                <a:t>Lý thuyết /</a:t>
              </a:r>
            </a:p>
            <a:p>
              <a:pPr algn="ctr">
                <a:lnSpc>
                  <a:spcPts val="2600"/>
                </a:lnSpc>
              </a:pPr>
              <a:r>
                <a:rPr lang="en-US" sz="2000">
                  <a:solidFill>
                    <a:srgbClr val="2C2C2C"/>
                  </a:solidFill>
                  <a:latin typeface="Muli"/>
                </a:rPr>
                <a:t>Khái niệm</a:t>
              </a:r>
            </a:p>
          </p:txBody>
        </p:sp>
      </p:grpSp>
      <p:grpSp>
        <p:nvGrpSpPr>
          <p:cNvPr id="9" name="Group 9"/>
          <p:cNvGrpSpPr/>
          <p:nvPr/>
        </p:nvGrpSpPr>
        <p:grpSpPr>
          <a:xfrm>
            <a:off x="11906494" y="4402024"/>
            <a:ext cx="2991448" cy="4856276"/>
            <a:chOff x="0" y="0"/>
            <a:chExt cx="732081" cy="1188451"/>
          </a:xfrm>
        </p:grpSpPr>
        <p:sp>
          <p:nvSpPr>
            <p:cNvPr id="10" name="Freeform 10"/>
            <p:cNvSpPr/>
            <p:nvPr/>
          </p:nvSpPr>
          <p:spPr>
            <a:xfrm>
              <a:off x="0" y="0"/>
              <a:ext cx="732081" cy="1188451"/>
            </a:xfrm>
            <a:custGeom>
              <a:avLst/>
              <a:gdLst/>
              <a:ahLst/>
              <a:cxnLst/>
              <a:rect l="l" t="t" r="r" b="b"/>
              <a:pathLst>
                <a:path w="732081" h="1188451">
                  <a:moveTo>
                    <a:pt x="0" y="0"/>
                  </a:moveTo>
                  <a:lnTo>
                    <a:pt x="732081" y="0"/>
                  </a:lnTo>
                  <a:lnTo>
                    <a:pt x="732081" y="1188451"/>
                  </a:lnTo>
                  <a:lnTo>
                    <a:pt x="0" y="1188451"/>
                  </a:lnTo>
                  <a:close/>
                </a:path>
              </a:pathLst>
            </a:custGeom>
            <a:solidFill>
              <a:srgbClr val="278067"/>
            </a:solidFill>
          </p:spPr>
        </p:sp>
        <p:sp>
          <p:nvSpPr>
            <p:cNvPr id="11" name="TextBox 11"/>
            <p:cNvSpPr txBox="1"/>
            <p:nvPr/>
          </p:nvSpPr>
          <p:spPr>
            <a:xfrm>
              <a:off x="0" y="-28575"/>
              <a:ext cx="732081" cy="1217026"/>
            </a:xfrm>
            <a:prstGeom prst="rect">
              <a:avLst/>
            </a:prstGeom>
          </p:spPr>
          <p:txBody>
            <a:bodyPr lIns="254000" tIns="254000" rIns="254000" bIns="254000" rtlCol="0" anchor="ctr"/>
            <a:lstStyle/>
            <a:p>
              <a:pPr algn="ctr">
                <a:lnSpc>
                  <a:spcPts val="2600"/>
                </a:lnSpc>
              </a:pPr>
              <a:r>
                <a:rPr lang="en-US" sz="2000">
                  <a:solidFill>
                    <a:srgbClr val="FFFFFF"/>
                  </a:solidFill>
                  <a:latin typeface="Muli"/>
                </a:rPr>
                <a:t>Điểm nổi bật</a:t>
              </a:r>
            </a:p>
            <a:p>
              <a:pPr algn="ctr">
                <a:lnSpc>
                  <a:spcPts val="2600"/>
                </a:lnSpc>
              </a:pPr>
              <a:r>
                <a:rPr lang="en-US" sz="2000">
                  <a:solidFill>
                    <a:srgbClr val="FFFFFF"/>
                  </a:solidFill>
                  <a:latin typeface="Muli"/>
                </a:rPr>
                <a:t>Điểm nổi bật</a:t>
              </a:r>
            </a:p>
            <a:p>
              <a:pPr algn="ctr">
                <a:lnSpc>
                  <a:spcPts val="2600"/>
                </a:lnSpc>
              </a:pPr>
              <a:r>
                <a:rPr lang="en-US" sz="2000">
                  <a:solidFill>
                    <a:srgbClr val="FFFFFF"/>
                  </a:solidFill>
                  <a:latin typeface="Muli"/>
                </a:rPr>
                <a:t>Điểm nổi bật</a:t>
              </a:r>
            </a:p>
          </p:txBody>
        </p:sp>
      </p:grpSp>
      <p:sp>
        <p:nvSpPr>
          <p:cNvPr id="12" name="TextBox 12"/>
          <p:cNvSpPr txBox="1"/>
          <p:nvPr/>
        </p:nvSpPr>
        <p:spPr>
          <a:xfrm>
            <a:off x="14771694" y="1034101"/>
            <a:ext cx="2487606" cy="257175"/>
          </a:xfrm>
          <a:prstGeom prst="rect">
            <a:avLst/>
          </a:prstGeom>
        </p:spPr>
        <p:txBody>
          <a:bodyPr lIns="0" tIns="0" rIns="0" bIns="0" rtlCol="0" anchor="t">
            <a:spAutoFit/>
          </a:bodyPr>
          <a:lstStyle/>
          <a:p>
            <a:pPr algn="r">
              <a:lnSpc>
                <a:spcPts val="2100"/>
              </a:lnSpc>
            </a:pPr>
            <a:r>
              <a:rPr lang="en-US" sz="1500" u="sng">
                <a:solidFill>
                  <a:srgbClr val="FFFFFF"/>
                </a:solidFill>
                <a:latin typeface="Muli"/>
                <a:hlinkClick r:id="rId4" action="ppaction://hlinksldjump"/>
              </a:rPr>
              <a:t>Quay </a:t>
            </a:r>
            <a:r>
              <a:rPr lang="en-US" sz="1500" u="sng">
                <a:solidFill>
                  <a:srgbClr val="FFFFFF"/>
                </a:solidFill>
                <a:latin typeface="Muli"/>
              </a:rPr>
              <a:t>lại </a:t>
            </a:r>
            <a:r>
              <a:rPr lang="en-US" sz="1500" u="sng">
                <a:solidFill>
                  <a:srgbClr val="FFFFFF"/>
                </a:solidFill>
                <a:latin typeface="Muli Semi-Bold"/>
              </a:rPr>
              <a:t>Trang Tổng quan</a:t>
            </a:r>
          </a:p>
        </p:txBody>
      </p:sp>
      <p:grpSp>
        <p:nvGrpSpPr>
          <p:cNvPr id="13" name="Group 13"/>
          <p:cNvGrpSpPr/>
          <p:nvPr/>
        </p:nvGrpSpPr>
        <p:grpSpPr>
          <a:xfrm>
            <a:off x="1028700" y="3334196"/>
            <a:ext cx="6845932" cy="3412573"/>
            <a:chOff x="0" y="0"/>
            <a:chExt cx="9127909" cy="4550097"/>
          </a:xfrm>
        </p:grpSpPr>
        <p:sp>
          <p:nvSpPr>
            <p:cNvPr id="14" name="TextBox 14"/>
            <p:cNvSpPr txBox="1"/>
            <p:nvPr/>
          </p:nvSpPr>
          <p:spPr>
            <a:xfrm>
              <a:off x="0" y="190500"/>
              <a:ext cx="9127909" cy="1837258"/>
            </a:xfrm>
            <a:prstGeom prst="rect">
              <a:avLst/>
            </a:prstGeom>
          </p:spPr>
          <p:txBody>
            <a:bodyPr lIns="0" tIns="0" rIns="0" bIns="0" rtlCol="0" anchor="t">
              <a:spAutoFit/>
            </a:bodyPr>
            <a:lstStyle/>
            <a:p>
              <a:pPr marL="0" lvl="0" indent="0" algn="l">
                <a:lnSpc>
                  <a:spcPts val="9999"/>
                </a:lnSpc>
              </a:pPr>
              <a:r>
                <a:rPr lang="en-US" sz="9999">
                  <a:solidFill>
                    <a:srgbClr val="2C2C2C"/>
                  </a:solidFill>
                  <a:latin typeface="Saira ExtraCondensed Bold"/>
                </a:rPr>
                <a:t>Bộ khung</a:t>
              </a:r>
            </a:p>
          </p:txBody>
        </p:sp>
        <p:sp>
          <p:nvSpPr>
            <p:cNvPr id="15" name="TextBox 15"/>
            <p:cNvSpPr txBox="1"/>
            <p:nvPr/>
          </p:nvSpPr>
          <p:spPr>
            <a:xfrm>
              <a:off x="0" y="2457667"/>
              <a:ext cx="9127909" cy="2152438"/>
            </a:xfrm>
            <a:prstGeom prst="rect">
              <a:avLst/>
            </a:prstGeom>
          </p:spPr>
          <p:txBody>
            <a:bodyPr lIns="0" tIns="0" rIns="0" bIns="0" rtlCol="0" anchor="t">
              <a:spAutoFit/>
            </a:bodyPr>
            <a:lstStyle/>
            <a:p>
              <a:pPr marL="507369" lvl="1" indent="-253685" algn="l">
                <a:lnSpc>
                  <a:spcPts val="3290"/>
                </a:lnSpc>
                <a:buFont typeface="Arial"/>
                <a:buChar char="•"/>
              </a:pPr>
              <a:r>
                <a:rPr lang="en-US" sz="2350">
                  <a:solidFill>
                    <a:srgbClr val="2C2C2C"/>
                  </a:solidFill>
                  <a:latin typeface="Muli"/>
                </a:rPr>
                <a:t>Minh họa bộ khung lý thuyết, khái niệm hoặc vận hành mà nghiên cứu của bạn sẽ áp dụng.</a:t>
              </a:r>
            </a:p>
            <a:p>
              <a:pPr algn="l">
                <a:lnSpc>
                  <a:spcPts val="3290"/>
                </a:lnSpc>
              </a:pPr>
              <a:endParaRPr lang="en-US" sz="2350">
                <a:solidFill>
                  <a:srgbClr val="2C2C2C"/>
                </a:solidFill>
                <a:latin typeface="Muli"/>
              </a:endParaRPr>
            </a:p>
            <a:p>
              <a:pPr marL="507369" lvl="1" indent="-253685" algn="l">
                <a:lnSpc>
                  <a:spcPts val="3290"/>
                </a:lnSpc>
                <a:buFont typeface="Arial"/>
                <a:buChar char="•"/>
              </a:pPr>
              <a:r>
                <a:rPr lang="en-US" sz="2350">
                  <a:solidFill>
                    <a:srgbClr val="2C2C2C"/>
                  </a:solidFill>
                  <a:latin typeface="Muli"/>
                </a:rPr>
                <a:t>Giải thích ngắn gọn về bộ khung.</a:t>
              </a:r>
            </a:p>
          </p:txBody>
        </p:sp>
      </p:grpSp>
      <p:sp>
        <p:nvSpPr>
          <p:cNvPr id="16" name="TextBox 16"/>
          <p:cNvSpPr txBox="1"/>
          <p:nvPr/>
        </p:nvSpPr>
        <p:spPr>
          <a:xfrm>
            <a:off x="1028700" y="8946863"/>
            <a:ext cx="6845932" cy="236855"/>
          </a:xfrm>
          <a:prstGeom prst="rect">
            <a:avLst/>
          </a:prstGeom>
        </p:spPr>
        <p:txBody>
          <a:bodyPr lIns="0" tIns="0" rIns="0" bIns="0" rtlCol="0" anchor="t">
            <a:spAutoFit/>
          </a:bodyPr>
          <a:lstStyle/>
          <a:p>
            <a:pPr algn="l">
              <a:lnSpc>
                <a:spcPts val="2080"/>
              </a:lnSpc>
            </a:pPr>
            <a:r>
              <a:rPr lang="en-US" sz="1600">
                <a:solidFill>
                  <a:srgbClr val="2C2C2C"/>
                </a:solidFill>
                <a:latin typeface="Muli Semi-Bold"/>
              </a:rPr>
              <a:t>Nguồn: </a:t>
            </a:r>
            <a:r>
              <a:rPr lang="en-US" sz="1600">
                <a:solidFill>
                  <a:srgbClr val="2C2C2C"/>
                </a:solidFill>
                <a:latin typeface="Muli"/>
              </a:rPr>
              <a:t>Thêm nguồn tham khảo ở đây.</a:t>
            </a:r>
          </a:p>
        </p:txBody>
      </p:sp>
      <p:grpSp>
        <p:nvGrpSpPr>
          <p:cNvPr id="17" name="Group 17"/>
          <p:cNvGrpSpPr/>
          <p:nvPr/>
        </p:nvGrpSpPr>
        <p:grpSpPr>
          <a:xfrm>
            <a:off x="1028700" y="956481"/>
            <a:ext cx="4257619" cy="440991"/>
            <a:chOff x="0" y="0"/>
            <a:chExt cx="5676826" cy="587988"/>
          </a:xfrm>
        </p:grpSpPr>
        <p:sp>
          <p:nvSpPr>
            <p:cNvPr id="18" name="TextBox 18"/>
            <p:cNvSpPr txBox="1"/>
            <p:nvPr/>
          </p:nvSpPr>
          <p:spPr>
            <a:xfrm>
              <a:off x="808071" y="117887"/>
              <a:ext cx="4868755" cy="333163"/>
            </a:xfrm>
            <a:prstGeom prst="rect">
              <a:avLst/>
            </a:prstGeom>
          </p:spPr>
          <p:txBody>
            <a:bodyPr lIns="0" tIns="0" rIns="0" bIns="0" rtlCol="0" anchor="t">
              <a:spAutoFit/>
            </a:bodyPr>
            <a:lstStyle/>
            <a:p>
              <a:pPr algn="l">
                <a:lnSpc>
                  <a:spcPts val="2240"/>
                </a:lnSpc>
              </a:pPr>
              <a:r>
                <a:rPr lang="en-US" sz="1600">
                  <a:solidFill>
                    <a:srgbClr val="2C2C2C"/>
                  </a:solidFill>
                  <a:latin typeface="Muli Semi-Bold"/>
                </a:rPr>
                <a:t>Thêm trường đại học của bạn ở đây</a:t>
              </a:r>
            </a:p>
          </p:txBody>
        </p:sp>
        <p:sp>
          <p:nvSpPr>
            <p:cNvPr id="19" name="Freeform 19"/>
            <p:cNvSpPr/>
            <p:nvPr/>
          </p:nvSpPr>
          <p:spPr>
            <a:xfrm>
              <a:off x="0" y="0"/>
              <a:ext cx="551239" cy="587988"/>
            </a:xfrm>
            <a:custGeom>
              <a:avLst/>
              <a:gdLst/>
              <a:ahLst/>
              <a:cxnLst/>
              <a:rect l="l" t="t" r="r" b="b"/>
              <a:pathLst>
                <a:path w="551239" h="587988">
                  <a:moveTo>
                    <a:pt x="0" y="0"/>
                  </a:moveTo>
                  <a:lnTo>
                    <a:pt x="551239" y="0"/>
                  </a:lnTo>
                  <a:lnTo>
                    <a:pt x="551239" y="587988"/>
                  </a:lnTo>
                  <a:lnTo>
                    <a:pt x="0" y="5879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TextBox 2"/>
          <p:cNvSpPr txBox="1"/>
          <p:nvPr/>
        </p:nvSpPr>
        <p:spPr>
          <a:xfrm>
            <a:off x="2237547" y="1219200"/>
            <a:ext cx="13812906" cy="1330319"/>
          </a:xfrm>
          <a:prstGeom prst="rect">
            <a:avLst/>
          </a:prstGeom>
        </p:spPr>
        <p:txBody>
          <a:bodyPr lIns="0" tIns="0" rIns="0" bIns="0" rtlCol="0" anchor="t">
            <a:spAutoFit/>
          </a:bodyPr>
          <a:lstStyle/>
          <a:p>
            <a:pPr marL="0" lvl="0" indent="0" algn="ctr">
              <a:lnSpc>
                <a:spcPts val="9999"/>
              </a:lnSpc>
            </a:pPr>
            <a:r>
              <a:rPr lang="en-US" sz="9999">
                <a:solidFill>
                  <a:srgbClr val="FFFFFF"/>
                </a:solidFill>
                <a:latin typeface="Saira ExtraCondensed Bold"/>
              </a:rPr>
              <a:t>Phạm vi và Giới hạn</a:t>
            </a:r>
          </a:p>
        </p:txBody>
      </p:sp>
      <p:sp>
        <p:nvSpPr>
          <p:cNvPr id="3" name="Freeform 3"/>
          <p:cNvSpPr/>
          <p:nvPr/>
        </p:nvSpPr>
        <p:spPr>
          <a:xfrm>
            <a:off x="1028700" y="3255644"/>
            <a:ext cx="4835388" cy="4782092"/>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extLst>
                <a:ext uri="{96DAC541-7B7A-43D3-8B79-37D633B846F1}">
                  <asvg:svgBlip xmlns:asvg="http://schemas.microsoft.com/office/drawing/2016/SVG/main" r:embed="rId3"/>
                </a:ext>
              </a:extLst>
            </a:blip>
            <a:stretch>
              <a:fillRect b="-58441"/>
            </a:stretch>
          </a:blipFill>
        </p:spPr>
      </p:sp>
      <p:grpSp>
        <p:nvGrpSpPr>
          <p:cNvPr id="4" name="Group 4"/>
          <p:cNvGrpSpPr/>
          <p:nvPr/>
        </p:nvGrpSpPr>
        <p:grpSpPr>
          <a:xfrm>
            <a:off x="1212542" y="5143500"/>
            <a:ext cx="4467704" cy="1731149"/>
            <a:chOff x="0" y="0"/>
            <a:chExt cx="5956938" cy="2308199"/>
          </a:xfrm>
        </p:grpSpPr>
        <p:sp>
          <p:nvSpPr>
            <p:cNvPr id="5" name="TextBox 5"/>
            <p:cNvSpPr txBox="1"/>
            <p:nvPr/>
          </p:nvSpPr>
          <p:spPr>
            <a:xfrm>
              <a:off x="0" y="0"/>
              <a:ext cx="5956938" cy="1041400"/>
            </a:xfrm>
            <a:prstGeom prst="rect">
              <a:avLst/>
            </a:prstGeom>
          </p:spPr>
          <p:txBody>
            <a:bodyPr lIns="0" tIns="0" rIns="0" bIns="0" rtlCol="0" anchor="t">
              <a:spAutoFit/>
            </a:bodyPr>
            <a:lstStyle/>
            <a:p>
              <a:pPr algn="ctr">
                <a:lnSpc>
                  <a:spcPts val="3120"/>
                </a:lnSpc>
              </a:pPr>
              <a:r>
                <a:rPr lang="en-US" sz="2600">
                  <a:solidFill>
                    <a:srgbClr val="2C2C2C"/>
                  </a:solidFill>
                  <a:latin typeface="Muli Semi-Bold"/>
                </a:rPr>
                <a:t>Viết các giới hạn chính</a:t>
              </a:r>
            </a:p>
            <a:p>
              <a:pPr algn="ctr">
                <a:lnSpc>
                  <a:spcPts val="3120"/>
                </a:lnSpc>
              </a:pPr>
              <a:r>
                <a:rPr lang="en-US" sz="2600">
                  <a:solidFill>
                    <a:srgbClr val="2C2C2C"/>
                  </a:solidFill>
                  <a:latin typeface="Muli Semi-Bold"/>
                </a:rPr>
                <a:t>của nghiên cứu ở đây.</a:t>
              </a:r>
            </a:p>
          </p:txBody>
        </p:sp>
        <p:sp>
          <p:nvSpPr>
            <p:cNvPr id="6" name="TextBox 6"/>
            <p:cNvSpPr txBox="1"/>
            <p:nvPr/>
          </p:nvSpPr>
          <p:spPr>
            <a:xfrm>
              <a:off x="0" y="1303206"/>
              <a:ext cx="5956938" cy="1004993"/>
            </a:xfrm>
            <a:prstGeom prst="rect">
              <a:avLst/>
            </a:prstGeom>
          </p:spPr>
          <p:txBody>
            <a:bodyPr lIns="0" tIns="0" rIns="0" bIns="0" rtlCol="0" anchor="t">
              <a:spAutoFit/>
            </a:bodyPr>
            <a:lstStyle/>
            <a:p>
              <a:pPr algn="ctr">
                <a:lnSpc>
                  <a:spcPts val="3080"/>
                </a:lnSpc>
              </a:pPr>
              <a:r>
                <a:rPr lang="en-US" sz="2200">
                  <a:solidFill>
                    <a:srgbClr val="2C2C2C"/>
                  </a:solidFill>
                  <a:latin typeface="Muli"/>
                </a:rPr>
                <a:t>Giải thích ngắn gọn về phạm vi</a:t>
              </a:r>
            </a:p>
            <a:p>
              <a:pPr algn="ctr">
                <a:lnSpc>
                  <a:spcPts val="3080"/>
                </a:lnSpc>
              </a:pPr>
              <a:r>
                <a:rPr lang="en-US" sz="2200">
                  <a:solidFill>
                    <a:srgbClr val="2C2C2C"/>
                  </a:solidFill>
                  <a:latin typeface="Muli"/>
                </a:rPr>
                <a:t>và giới hạn của nghiên cứu.</a:t>
              </a:r>
            </a:p>
          </p:txBody>
        </p:sp>
      </p:grpSp>
      <p:sp>
        <p:nvSpPr>
          <p:cNvPr id="7" name="Freeform 7"/>
          <p:cNvSpPr/>
          <p:nvPr/>
        </p:nvSpPr>
        <p:spPr>
          <a:xfrm>
            <a:off x="6726306" y="3255644"/>
            <a:ext cx="4835388" cy="4782092"/>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extLst>
                <a:ext uri="{96DAC541-7B7A-43D3-8B79-37D633B846F1}">
                  <asvg:svgBlip xmlns:asvg="http://schemas.microsoft.com/office/drawing/2016/SVG/main" r:embed="rId3"/>
                </a:ext>
              </a:extLst>
            </a:blip>
            <a:stretch>
              <a:fillRect b="-58441"/>
            </a:stretch>
          </a:blipFill>
        </p:spPr>
      </p:sp>
      <p:sp>
        <p:nvSpPr>
          <p:cNvPr id="8" name="Freeform 8"/>
          <p:cNvSpPr/>
          <p:nvPr/>
        </p:nvSpPr>
        <p:spPr>
          <a:xfrm>
            <a:off x="12423912" y="3255644"/>
            <a:ext cx="4835388" cy="4782092"/>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extLst>
                <a:ext uri="{96DAC541-7B7A-43D3-8B79-37D633B846F1}">
                  <asvg:svgBlip xmlns:asvg="http://schemas.microsoft.com/office/drawing/2016/SVG/main" r:embed="rId3"/>
                </a:ext>
              </a:extLst>
            </a:blip>
            <a:stretch>
              <a:fillRect b="-58441"/>
            </a:stretch>
          </a:blipFill>
        </p:spPr>
      </p:sp>
      <p:sp>
        <p:nvSpPr>
          <p:cNvPr id="9" name="Freeform 9"/>
          <p:cNvSpPr/>
          <p:nvPr/>
        </p:nvSpPr>
        <p:spPr>
          <a:xfrm>
            <a:off x="2978109" y="3753145"/>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675715" y="3753145"/>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4373321" y="3753145"/>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6910148" y="5143500"/>
            <a:ext cx="4467704" cy="1731149"/>
            <a:chOff x="0" y="0"/>
            <a:chExt cx="5956938" cy="2308199"/>
          </a:xfrm>
        </p:grpSpPr>
        <p:sp>
          <p:nvSpPr>
            <p:cNvPr id="13" name="TextBox 13"/>
            <p:cNvSpPr txBox="1"/>
            <p:nvPr/>
          </p:nvSpPr>
          <p:spPr>
            <a:xfrm>
              <a:off x="0" y="0"/>
              <a:ext cx="5956938" cy="1041400"/>
            </a:xfrm>
            <a:prstGeom prst="rect">
              <a:avLst/>
            </a:prstGeom>
          </p:spPr>
          <p:txBody>
            <a:bodyPr lIns="0" tIns="0" rIns="0" bIns="0" rtlCol="0" anchor="t">
              <a:spAutoFit/>
            </a:bodyPr>
            <a:lstStyle/>
            <a:p>
              <a:pPr algn="ctr">
                <a:lnSpc>
                  <a:spcPts val="3120"/>
                </a:lnSpc>
              </a:pPr>
              <a:r>
                <a:rPr lang="en-US" sz="2600">
                  <a:solidFill>
                    <a:srgbClr val="2C2C2C"/>
                  </a:solidFill>
                  <a:latin typeface="Muli Semi-Bold"/>
                </a:rPr>
                <a:t>Viết các giới hạn chính</a:t>
              </a:r>
            </a:p>
            <a:p>
              <a:pPr algn="ctr">
                <a:lnSpc>
                  <a:spcPts val="3120"/>
                </a:lnSpc>
              </a:pPr>
              <a:r>
                <a:rPr lang="en-US" sz="2600">
                  <a:solidFill>
                    <a:srgbClr val="2C2C2C"/>
                  </a:solidFill>
                  <a:latin typeface="Muli Semi-Bold"/>
                </a:rPr>
                <a:t>của nghiên cứu ở đây.</a:t>
              </a:r>
            </a:p>
          </p:txBody>
        </p:sp>
        <p:sp>
          <p:nvSpPr>
            <p:cNvPr id="14" name="TextBox 14"/>
            <p:cNvSpPr txBox="1"/>
            <p:nvPr/>
          </p:nvSpPr>
          <p:spPr>
            <a:xfrm>
              <a:off x="0" y="1303206"/>
              <a:ext cx="5956938" cy="1004993"/>
            </a:xfrm>
            <a:prstGeom prst="rect">
              <a:avLst/>
            </a:prstGeom>
          </p:spPr>
          <p:txBody>
            <a:bodyPr lIns="0" tIns="0" rIns="0" bIns="0" rtlCol="0" anchor="t">
              <a:spAutoFit/>
            </a:bodyPr>
            <a:lstStyle/>
            <a:p>
              <a:pPr algn="ctr">
                <a:lnSpc>
                  <a:spcPts val="3080"/>
                </a:lnSpc>
              </a:pPr>
              <a:r>
                <a:rPr lang="en-US" sz="2200">
                  <a:solidFill>
                    <a:srgbClr val="2C2C2C"/>
                  </a:solidFill>
                  <a:latin typeface="Muli"/>
                </a:rPr>
                <a:t>Giải thích ngắn gọn về phạm vi</a:t>
              </a:r>
            </a:p>
            <a:p>
              <a:pPr algn="ctr">
                <a:lnSpc>
                  <a:spcPts val="3080"/>
                </a:lnSpc>
              </a:pPr>
              <a:r>
                <a:rPr lang="en-US" sz="2200">
                  <a:solidFill>
                    <a:srgbClr val="2C2C2C"/>
                  </a:solidFill>
                  <a:latin typeface="Muli"/>
                </a:rPr>
                <a:t>và giới hạn của nghiên cứu.</a:t>
              </a:r>
            </a:p>
          </p:txBody>
        </p:sp>
      </p:grpSp>
      <p:grpSp>
        <p:nvGrpSpPr>
          <p:cNvPr id="15" name="Group 15"/>
          <p:cNvGrpSpPr/>
          <p:nvPr/>
        </p:nvGrpSpPr>
        <p:grpSpPr>
          <a:xfrm>
            <a:off x="12607754" y="5143500"/>
            <a:ext cx="4467704" cy="1731149"/>
            <a:chOff x="0" y="0"/>
            <a:chExt cx="5956938" cy="2308199"/>
          </a:xfrm>
        </p:grpSpPr>
        <p:sp>
          <p:nvSpPr>
            <p:cNvPr id="16" name="TextBox 16"/>
            <p:cNvSpPr txBox="1"/>
            <p:nvPr/>
          </p:nvSpPr>
          <p:spPr>
            <a:xfrm>
              <a:off x="0" y="0"/>
              <a:ext cx="5956938" cy="1041400"/>
            </a:xfrm>
            <a:prstGeom prst="rect">
              <a:avLst/>
            </a:prstGeom>
          </p:spPr>
          <p:txBody>
            <a:bodyPr lIns="0" tIns="0" rIns="0" bIns="0" rtlCol="0" anchor="t">
              <a:spAutoFit/>
            </a:bodyPr>
            <a:lstStyle/>
            <a:p>
              <a:pPr algn="ctr">
                <a:lnSpc>
                  <a:spcPts val="3120"/>
                </a:lnSpc>
              </a:pPr>
              <a:r>
                <a:rPr lang="en-US" sz="2600">
                  <a:solidFill>
                    <a:srgbClr val="2C2C2C"/>
                  </a:solidFill>
                  <a:latin typeface="Muli Semi-Bold"/>
                </a:rPr>
                <a:t>Viết các giới hạn chính</a:t>
              </a:r>
            </a:p>
            <a:p>
              <a:pPr algn="ctr">
                <a:lnSpc>
                  <a:spcPts val="3120"/>
                </a:lnSpc>
              </a:pPr>
              <a:r>
                <a:rPr lang="en-US" sz="2600">
                  <a:solidFill>
                    <a:srgbClr val="2C2C2C"/>
                  </a:solidFill>
                  <a:latin typeface="Muli Semi-Bold"/>
                </a:rPr>
                <a:t>của nghiên cứu ở đây.</a:t>
              </a:r>
            </a:p>
          </p:txBody>
        </p:sp>
        <p:sp>
          <p:nvSpPr>
            <p:cNvPr id="17" name="TextBox 17"/>
            <p:cNvSpPr txBox="1"/>
            <p:nvPr/>
          </p:nvSpPr>
          <p:spPr>
            <a:xfrm>
              <a:off x="0" y="1303206"/>
              <a:ext cx="5956938" cy="1004993"/>
            </a:xfrm>
            <a:prstGeom prst="rect">
              <a:avLst/>
            </a:prstGeom>
          </p:spPr>
          <p:txBody>
            <a:bodyPr lIns="0" tIns="0" rIns="0" bIns="0" rtlCol="0" anchor="t">
              <a:spAutoFit/>
            </a:bodyPr>
            <a:lstStyle/>
            <a:p>
              <a:pPr algn="ctr">
                <a:lnSpc>
                  <a:spcPts val="3080"/>
                </a:lnSpc>
              </a:pPr>
              <a:r>
                <a:rPr lang="en-US" sz="2200">
                  <a:solidFill>
                    <a:srgbClr val="2C2C2C"/>
                  </a:solidFill>
                  <a:latin typeface="Muli"/>
                </a:rPr>
                <a:t>Giải thích ngắn gọn về phạm vi</a:t>
              </a:r>
            </a:p>
            <a:p>
              <a:pPr algn="ctr">
                <a:lnSpc>
                  <a:spcPts val="3080"/>
                </a:lnSpc>
              </a:pPr>
              <a:r>
                <a:rPr lang="en-US" sz="2200">
                  <a:solidFill>
                    <a:srgbClr val="2C2C2C"/>
                  </a:solidFill>
                  <a:latin typeface="Muli"/>
                </a:rPr>
                <a:t>và giới hạn của nghiên cứu.</a:t>
              </a:r>
            </a:p>
          </p:txBody>
        </p:sp>
      </p:grpSp>
      <p:sp>
        <p:nvSpPr>
          <p:cNvPr id="18" name="TextBox 18"/>
          <p:cNvSpPr txBox="1"/>
          <p:nvPr/>
        </p:nvSpPr>
        <p:spPr>
          <a:xfrm>
            <a:off x="7578643" y="8983980"/>
            <a:ext cx="3132080" cy="274320"/>
          </a:xfrm>
          <a:prstGeom prst="rect">
            <a:avLst/>
          </a:prstGeom>
        </p:spPr>
        <p:txBody>
          <a:bodyPr lIns="0" tIns="0" rIns="0" bIns="0" rtlCol="0" anchor="t">
            <a:spAutoFit/>
          </a:bodyPr>
          <a:lstStyle/>
          <a:p>
            <a:pPr algn="ctr">
              <a:lnSpc>
                <a:spcPts val="2205"/>
              </a:lnSpc>
            </a:pPr>
            <a:r>
              <a:rPr lang="en-US" sz="1575" u="sng">
                <a:solidFill>
                  <a:srgbClr val="2C2C2C"/>
                </a:solidFill>
                <a:latin typeface="Muli"/>
                <a:hlinkClick r:id="rId6" action="ppaction://hlinksldjump"/>
              </a:rPr>
              <a:t>Quay lại</a:t>
            </a:r>
            <a:r>
              <a:rPr lang="en-US" sz="1575" u="sng">
                <a:solidFill>
                  <a:srgbClr val="2C2C2C"/>
                </a:solidFill>
                <a:latin typeface="Muli Semi-Bold"/>
                <a:hlinkClick r:id="rId6" action="ppaction://hlinksldjump"/>
              </a:rPr>
              <a:t> Trang Tổng quan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rot="-5400000" flipV="1">
            <a:off x="797211" y="336228"/>
            <a:ext cx="8020122" cy="9614543"/>
          </a:xfrm>
          <a:custGeom>
            <a:avLst/>
            <a:gdLst/>
            <a:ahLst/>
            <a:cxnLst/>
            <a:rect l="l" t="t" r="r" b="b"/>
            <a:pathLst>
              <a:path w="8020122" h="9614543">
                <a:moveTo>
                  <a:pt x="0" y="9614544"/>
                </a:moveTo>
                <a:lnTo>
                  <a:pt x="8020121" y="9614544"/>
                </a:lnTo>
                <a:lnTo>
                  <a:pt x="8020121" y="0"/>
                </a:lnTo>
                <a:lnTo>
                  <a:pt x="0" y="0"/>
                </a:lnTo>
                <a:lnTo>
                  <a:pt x="0" y="9614544"/>
                </a:lnTo>
                <a:close/>
              </a:path>
            </a:pathLst>
          </a:custGeom>
          <a:blipFill>
            <a:blip r:embed="rId2">
              <a:extLst>
                <a:ext uri="{96DAC541-7B7A-43D3-8B79-37D633B846F1}">
                  <asvg:svgBlip xmlns:asvg="http://schemas.microsoft.com/office/drawing/2016/SVG/main" r:embed="rId3"/>
                </a:ext>
              </a:extLst>
            </a:blip>
            <a:stretch>
              <a:fillRect b="-30709"/>
            </a:stretch>
          </a:blipFill>
        </p:spPr>
      </p:sp>
      <p:pic>
        <p:nvPicPr>
          <p:cNvPr id="3" name="Picture 3"/>
          <p:cNvPicPr>
            <a:picLocks noChangeAspect="1"/>
          </p:cNvPicPr>
          <p:nvPr/>
        </p:nvPicPr>
        <p:blipFill>
          <a:blip r:embed="rId4"/>
          <a:stretch>
            <a:fillRect/>
          </a:stretch>
        </p:blipFill>
        <p:spPr>
          <a:xfrm>
            <a:off x="9702849" y="1622474"/>
            <a:ext cx="8250300" cy="8326180"/>
          </a:xfrm>
          <a:prstGeom prst="rect">
            <a:avLst/>
          </a:prstGeom>
        </p:spPr>
      </p:pic>
      <p:grpSp>
        <p:nvGrpSpPr>
          <p:cNvPr id="4" name="Group 4"/>
          <p:cNvGrpSpPr/>
          <p:nvPr/>
        </p:nvGrpSpPr>
        <p:grpSpPr>
          <a:xfrm>
            <a:off x="1028700" y="2698709"/>
            <a:ext cx="6845932" cy="4926968"/>
            <a:chOff x="0" y="0"/>
            <a:chExt cx="9127909" cy="6569291"/>
          </a:xfrm>
        </p:grpSpPr>
        <p:sp>
          <p:nvSpPr>
            <p:cNvPr id="5" name="TextBox 5"/>
            <p:cNvSpPr txBox="1"/>
            <p:nvPr/>
          </p:nvSpPr>
          <p:spPr>
            <a:xfrm>
              <a:off x="0" y="190500"/>
              <a:ext cx="9127909" cy="1837258"/>
            </a:xfrm>
            <a:prstGeom prst="rect">
              <a:avLst/>
            </a:prstGeom>
          </p:spPr>
          <p:txBody>
            <a:bodyPr lIns="0" tIns="0" rIns="0" bIns="0" rtlCol="0" anchor="t">
              <a:spAutoFit/>
            </a:bodyPr>
            <a:lstStyle/>
            <a:p>
              <a:pPr marL="0" lvl="0" indent="0" algn="l">
                <a:lnSpc>
                  <a:spcPts val="9999"/>
                </a:lnSpc>
              </a:pPr>
              <a:r>
                <a:rPr lang="en-US" sz="9999">
                  <a:solidFill>
                    <a:srgbClr val="2C2C2C"/>
                  </a:solidFill>
                  <a:latin typeface="Saira ExtraCondensed Bold"/>
                </a:rPr>
                <a:t>Kết quả</a:t>
              </a:r>
            </a:p>
          </p:txBody>
        </p:sp>
        <p:sp>
          <p:nvSpPr>
            <p:cNvPr id="6" name="TextBox 6"/>
            <p:cNvSpPr txBox="1"/>
            <p:nvPr/>
          </p:nvSpPr>
          <p:spPr>
            <a:xfrm>
              <a:off x="0" y="4002198"/>
              <a:ext cx="8304908" cy="2567093"/>
            </a:xfrm>
            <a:prstGeom prst="rect">
              <a:avLst/>
            </a:prstGeom>
          </p:spPr>
          <p:txBody>
            <a:bodyPr lIns="0" tIns="0" rIns="0" bIns="0" rtlCol="0" anchor="t">
              <a:spAutoFit/>
            </a:bodyPr>
            <a:lstStyle/>
            <a:p>
              <a:pPr marL="474983" lvl="1" indent="-237491" algn="l">
                <a:lnSpc>
                  <a:spcPts val="3080"/>
                </a:lnSpc>
                <a:buFont typeface="Arial"/>
                <a:buChar char="•"/>
              </a:pPr>
              <a:r>
                <a:rPr lang="en-US" sz="2200">
                  <a:solidFill>
                    <a:srgbClr val="2C2C2C"/>
                  </a:solidFill>
                  <a:latin typeface="Muli"/>
                </a:rPr>
                <a:t>Minh họa kết quả của bạn thông qua đồ thị hoặc biểu đồ.</a:t>
              </a:r>
            </a:p>
            <a:p>
              <a:pPr algn="l">
                <a:lnSpc>
                  <a:spcPts val="3080"/>
                </a:lnSpc>
              </a:pPr>
              <a:endParaRPr lang="en-US" sz="2200">
                <a:solidFill>
                  <a:srgbClr val="2C2C2C"/>
                </a:solidFill>
                <a:latin typeface="Muli"/>
              </a:endParaRPr>
            </a:p>
            <a:p>
              <a:pPr marL="474983" lvl="1" indent="-237491" algn="l">
                <a:lnSpc>
                  <a:spcPts val="3080"/>
                </a:lnSpc>
                <a:buFont typeface="Arial"/>
                <a:buChar char="•"/>
              </a:pPr>
              <a:r>
                <a:rPr lang="en-US" sz="2200">
                  <a:solidFill>
                    <a:srgbClr val="2C2C2C"/>
                  </a:solidFill>
                  <a:latin typeface="Muli"/>
                </a:rPr>
                <a:t>Giải thích ngắn gọn về các kết quả mà bạn quan sát được.</a:t>
              </a:r>
            </a:p>
          </p:txBody>
        </p:sp>
        <p:sp>
          <p:nvSpPr>
            <p:cNvPr id="7" name="TextBox 7"/>
            <p:cNvSpPr txBox="1"/>
            <p:nvPr/>
          </p:nvSpPr>
          <p:spPr>
            <a:xfrm>
              <a:off x="0" y="2346077"/>
              <a:ext cx="9127909" cy="1041400"/>
            </a:xfrm>
            <a:prstGeom prst="rect">
              <a:avLst/>
            </a:prstGeom>
          </p:spPr>
          <p:txBody>
            <a:bodyPr lIns="0" tIns="0" rIns="0" bIns="0" rtlCol="0" anchor="t">
              <a:spAutoFit/>
            </a:bodyPr>
            <a:lstStyle/>
            <a:p>
              <a:pPr algn="l">
                <a:lnSpc>
                  <a:spcPts val="3120"/>
                </a:lnSpc>
              </a:pPr>
              <a:r>
                <a:rPr lang="en-US" sz="2600">
                  <a:solidFill>
                    <a:srgbClr val="2C2C2C"/>
                  </a:solidFill>
                  <a:latin typeface="Muli Semi-Bold"/>
                </a:rPr>
                <a:t>Viết một quan sát nổi bật về kết quả</a:t>
              </a:r>
            </a:p>
            <a:p>
              <a:pPr algn="l">
                <a:lnSpc>
                  <a:spcPts val="3120"/>
                </a:lnSpc>
              </a:pPr>
              <a:r>
                <a:rPr lang="en-US" sz="2600">
                  <a:solidFill>
                    <a:srgbClr val="2C2C2C"/>
                  </a:solidFill>
                  <a:latin typeface="Muli Semi-Bold"/>
                </a:rPr>
                <a:t>của bạn ở đây.</a:t>
              </a:r>
            </a:p>
          </p:txBody>
        </p:sp>
      </p:grpSp>
      <p:sp>
        <p:nvSpPr>
          <p:cNvPr id="8" name="TextBox 8"/>
          <p:cNvSpPr txBox="1"/>
          <p:nvPr/>
        </p:nvSpPr>
        <p:spPr>
          <a:xfrm>
            <a:off x="14771694" y="1034101"/>
            <a:ext cx="2487606" cy="257175"/>
          </a:xfrm>
          <a:prstGeom prst="rect">
            <a:avLst/>
          </a:prstGeom>
        </p:spPr>
        <p:txBody>
          <a:bodyPr lIns="0" tIns="0" rIns="0" bIns="0" rtlCol="0" anchor="t">
            <a:spAutoFit/>
          </a:bodyPr>
          <a:lstStyle/>
          <a:p>
            <a:pPr algn="r">
              <a:lnSpc>
                <a:spcPts val="2100"/>
              </a:lnSpc>
            </a:pPr>
            <a:r>
              <a:rPr lang="en-US" sz="1500" u="sng">
                <a:solidFill>
                  <a:srgbClr val="FFFFFF"/>
                </a:solidFill>
                <a:latin typeface="Muli"/>
                <a:hlinkClick r:id="rId5" action="ppaction://hlinksldjump"/>
              </a:rPr>
              <a:t>Quay </a:t>
            </a:r>
            <a:r>
              <a:rPr lang="en-US" sz="1500" u="sng">
                <a:solidFill>
                  <a:srgbClr val="FFFFFF"/>
                </a:solidFill>
                <a:latin typeface="Muli"/>
              </a:rPr>
              <a:t>lại </a:t>
            </a:r>
            <a:r>
              <a:rPr lang="en-US" sz="1500" u="sng">
                <a:solidFill>
                  <a:srgbClr val="FFFFFF"/>
                </a:solidFill>
                <a:latin typeface="Muli Semi-Bold"/>
              </a:rPr>
              <a:t>Trang Tổng quan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2" name="TextBox 2"/>
          <p:cNvSpPr txBox="1"/>
          <p:nvPr/>
        </p:nvSpPr>
        <p:spPr>
          <a:xfrm>
            <a:off x="1028700" y="1408927"/>
            <a:ext cx="11646475" cy="1330319"/>
          </a:xfrm>
          <a:prstGeom prst="rect">
            <a:avLst/>
          </a:prstGeom>
        </p:spPr>
        <p:txBody>
          <a:bodyPr lIns="0" tIns="0" rIns="0" bIns="0" rtlCol="0" anchor="t">
            <a:spAutoFit/>
          </a:bodyPr>
          <a:lstStyle/>
          <a:p>
            <a:pPr marL="0" lvl="0" indent="0" algn="l">
              <a:lnSpc>
                <a:spcPts val="9999"/>
              </a:lnSpc>
            </a:pPr>
            <a:r>
              <a:rPr lang="en-US" sz="9999">
                <a:solidFill>
                  <a:srgbClr val="FFFFFF"/>
                </a:solidFill>
                <a:latin typeface="Saira ExtraCondensed Bold"/>
              </a:rPr>
              <a:t>Tóm tắt và Kết luận</a:t>
            </a:r>
          </a:p>
        </p:txBody>
      </p:sp>
      <p:grpSp>
        <p:nvGrpSpPr>
          <p:cNvPr id="3" name="Group 3"/>
          <p:cNvGrpSpPr/>
          <p:nvPr/>
        </p:nvGrpSpPr>
        <p:grpSpPr>
          <a:xfrm>
            <a:off x="1028700" y="7075233"/>
            <a:ext cx="4584125" cy="1312016"/>
            <a:chOff x="0" y="0"/>
            <a:chExt cx="6112166" cy="1749355"/>
          </a:xfrm>
        </p:grpSpPr>
        <p:sp>
          <p:nvSpPr>
            <p:cNvPr id="4" name="TextBox 4"/>
            <p:cNvSpPr txBox="1"/>
            <p:nvPr/>
          </p:nvSpPr>
          <p:spPr>
            <a:xfrm>
              <a:off x="0" y="0"/>
              <a:ext cx="6112166" cy="1041400"/>
            </a:xfrm>
            <a:prstGeom prst="rect">
              <a:avLst/>
            </a:prstGeom>
          </p:spPr>
          <p:txBody>
            <a:bodyPr lIns="0" tIns="0" rIns="0" bIns="0" rtlCol="0" anchor="t">
              <a:spAutoFit/>
            </a:bodyPr>
            <a:lstStyle/>
            <a:p>
              <a:pPr algn="ctr">
                <a:lnSpc>
                  <a:spcPts val="3120"/>
                </a:lnSpc>
              </a:pPr>
              <a:r>
                <a:rPr lang="en-US" sz="2600">
                  <a:solidFill>
                    <a:srgbClr val="FFFFFF"/>
                  </a:solidFill>
                  <a:latin typeface="Muli Semi-Bold"/>
                </a:rPr>
                <a:t>Thêm những phát hiện</a:t>
              </a:r>
            </a:p>
            <a:p>
              <a:pPr algn="ctr">
                <a:lnSpc>
                  <a:spcPts val="3120"/>
                </a:lnSpc>
              </a:pPr>
              <a:r>
                <a:rPr lang="en-US" sz="2600">
                  <a:solidFill>
                    <a:srgbClr val="FFFFFF"/>
                  </a:solidFill>
                  <a:latin typeface="Muli Semi-Bold"/>
                </a:rPr>
                <a:t>của bạn ở đây.</a:t>
              </a:r>
            </a:p>
          </p:txBody>
        </p:sp>
        <p:sp>
          <p:nvSpPr>
            <p:cNvPr id="5" name="TextBox 5"/>
            <p:cNvSpPr txBox="1"/>
            <p:nvPr/>
          </p:nvSpPr>
          <p:spPr>
            <a:xfrm>
              <a:off x="0" y="1265062"/>
              <a:ext cx="6112166" cy="461433"/>
            </a:xfrm>
            <a:prstGeom prst="rect">
              <a:avLst/>
            </a:prstGeom>
          </p:spPr>
          <p:txBody>
            <a:bodyPr lIns="0" tIns="0" rIns="0" bIns="0" rtlCol="0" anchor="t">
              <a:spAutoFit/>
            </a:bodyPr>
            <a:lstStyle/>
            <a:p>
              <a:pPr algn="ctr">
                <a:lnSpc>
                  <a:spcPts val="2975"/>
                </a:lnSpc>
              </a:pPr>
              <a:r>
                <a:rPr lang="en-US" sz="2125">
                  <a:solidFill>
                    <a:srgbClr val="FFFFFF"/>
                  </a:solidFill>
                  <a:latin typeface="Muli"/>
                </a:rPr>
                <a:t>Giải thích ngắn về các phát hiện.</a:t>
              </a:r>
            </a:p>
          </p:txBody>
        </p:sp>
      </p:grpSp>
      <p:grpSp>
        <p:nvGrpSpPr>
          <p:cNvPr id="6" name="Group 6"/>
          <p:cNvGrpSpPr/>
          <p:nvPr/>
        </p:nvGrpSpPr>
        <p:grpSpPr>
          <a:xfrm>
            <a:off x="6851938" y="7075233"/>
            <a:ext cx="4584125" cy="1312016"/>
            <a:chOff x="0" y="0"/>
            <a:chExt cx="6112166" cy="1749355"/>
          </a:xfrm>
        </p:grpSpPr>
        <p:sp>
          <p:nvSpPr>
            <p:cNvPr id="7" name="TextBox 7"/>
            <p:cNvSpPr txBox="1"/>
            <p:nvPr/>
          </p:nvSpPr>
          <p:spPr>
            <a:xfrm>
              <a:off x="0" y="0"/>
              <a:ext cx="6112166" cy="1041400"/>
            </a:xfrm>
            <a:prstGeom prst="rect">
              <a:avLst/>
            </a:prstGeom>
          </p:spPr>
          <p:txBody>
            <a:bodyPr lIns="0" tIns="0" rIns="0" bIns="0" rtlCol="0" anchor="t">
              <a:spAutoFit/>
            </a:bodyPr>
            <a:lstStyle/>
            <a:p>
              <a:pPr algn="ctr">
                <a:lnSpc>
                  <a:spcPts val="3120"/>
                </a:lnSpc>
              </a:pPr>
              <a:r>
                <a:rPr lang="en-US" sz="2600">
                  <a:solidFill>
                    <a:srgbClr val="FFFFFF"/>
                  </a:solidFill>
                  <a:latin typeface="Muli Semi-Bold"/>
                </a:rPr>
                <a:t>Thêm những phát hiện</a:t>
              </a:r>
            </a:p>
            <a:p>
              <a:pPr algn="ctr">
                <a:lnSpc>
                  <a:spcPts val="3120"/>
                </a:lnSpc>
              </a:pPr>
              <a:r>
                <a:rPr lang="en-US" sz="2600">
                  <a:solidFill>
                    <a:srgbClr val="FFFFFF"/>
                  </a:solidFill>
                  <a:latin typeface="Muli Semi-Bold"/>
                </a:rPr>
                <a:t>của bạn ở đây.</a:t>
              </a:r>
            </a:p>
          </p:txBody>
        </p:sp>
        <p:sp>
          <p:nvSpPr>
            <p:cNvPr id="8" name="TextBox 8"/>
            <p:cNvSpPr txBox="1"/>
            <p:nvPr/>
          </p:nvSpPr>
          <p:spPr>
            <a:xfrm>
              <a:off x="0" y="1265062"/>
              <a:ext cx="6112166" cy="461433"/>
            </a:xfrm>
            <a:prstGeom prst="rect">
              <a:avLst/>
            </a:prstGeom>
          </p:spPr>
          <p:txBody>
            <a:bodyPr lIns="0" tIns="0" rIns="0" bIns="0" rtlCol="0" anchor="t">
              <a:spAutoFit/>
            </a:bodyPr>
            <a:lstStyle/>
            <a:p>
              <a:pPr algn="ctr">
                <a:lnSpc>
                  <a:spcPts val="2975"/>
                </a:lnSpc>
              </a:pPr>
              <a:r>
                <a:rPr lang="en-US" sz="2125">
                  <a:solidFill>
                    <a:srgbClr val="FFFFFF"/>
                  </a:solidFill>
                  <a:latin typeface="Muli"/>
                </a:rPr>
                <a:t>Giải thích ngắn về các phát hiện.</a:t>
              </a:r>
            </a:p>
          </p:txBody>
        </p:sp>
      </p:grpSp>
      <p:grpSp>
        <p:nvGrpSpPr>
          <p:cNvPr id="9" name="Group 9"/>
          <p:cNvGrpSpPr/>
          <p:nvPr/>
        </p:nvGrpSpPr>
        <p:grpSpPr>
          <a:xfrm>
            <a:off x="12675175" y="7075233"/>
            <a:ext cx="4584125" cy="1312016"/>
            <a:chOff x="0" y="0"/>
            <a:chExt cx="6112166" cy="1749355"/>
          </a:xfrm>
        </p:grpSpPr>
        <p:sp>
          <p:nvSpPr>
            <p:cNvPr id="10" name="TextBox 10"/>
            <p:cNvSpPr txBox="1"/>
            <p:nvPr/>
          </p:nvSpPr>
          <p:spPr>
            <a:xfrm>
              <a:off x="0" y="0"/>
              <a:ext cx="6112166" cy="1041400"/>
            </a:xfrm>
            <a:prstGeom prst="rect">
              <a:avLst/>
            </a:prstGeom>
          </p:spPr>
          <p:txBody>
            <a:bodyPr lIns="0" tIns="0" rIns="0" bIns="0" rtlCol="0" anchor="t">
              <a:spAutoFit/>
            </a:bodyPr>
            <a:lstStyle/>
            <a:p>
              <a:pPr algn="ctr">
                <a:lnSpc>
                  <a:spcPts val="3120"/>
                </a:lnSpc>
              </a:pPr>
              <a:r>
                <a:rPr lang="en-US" sz="2600">
                  <a:solidFill>
                    <a:srgbClr val="FFFFFF"/>
                  </a:solidFill>
                  <a:latin typeface="Muli Semi-Bold"/>
                </a:rPr>
                <a:t>Thêm những phát hiện</a:t>
              </a:r>
            </a:p>
            <a:p>
              <a:pPr algn="ctr">
                <a:lnSpc>
                  <a:spcPts val="3120"/>
                </a:lnSpc>
              </a:pPr>
              <a:r>
                <a:rPr lang="en-US" sz="2600">
                  <a:solidFill>
                    <a:srgbClr val="FFFFFF"/>
                  </a:solidFill>
                  <a:latin typeface="Muli Semi-Bold"/>
                </a:rPr>
                <a:t>của bạn ở đây.</a:t>
              </a:r>
            </a:p>
          </p:txBody>
        </p:sp>
        <p:sp>
          <p:nvSpPr>
            <p:cNvPr id="11" name="TextBox 11"/>
            <p:cNvSpPr txBox="1"/>
            <p:nvPr/>
          </p:nvSpPr>
          <p:spPr>
            <a:xfrm>
              <a:off x="0" y="1265062"/>
              <a:ext cx="6112166" cy="461433"/>
            </a:xfrm>
            <a:prstGeom prst="rect">
              <a:avLst/>
            </a:prstGeom>
          </p:spPr>
          <p:txBody>
            <a:bodyPr lIns="0" tIns="0" rIns="0" bIns="0" rtlCol="0" anchor="t">
              <a:spAutoFit/>
            </a:bodyPr>
            <a:lstStyle/>
            <a:p>
              <a:pPr algn="ctr">
                <a:lnSpc>
                  <a:spcPts val="2975"/>
                </a:lnSpc>
              </a:pPr>
              <a:r>
                <a:rPr lang="en-US" sz="2125">
                  <a:solidFill>
                    <a:srgbClr val="FFFFFF"/>
                  </a:solidFill>
                  <a:latin typeface="Muli"/>
                </a:rPr>
                <a:t>Giải thích ngắn về các phát hiện.</a:t>
              </a:r>
            </a:p>
          </p:txBody>
        </p:sp>
      </p:grpSp>
      <p:grpSp>
        <p:nvGrpSpPr>
          <p:cNvPr id="12" name="Group 12"/>
          <p:cNvGrpSpPr/>
          <p:nvPr/>
        </p:nvGrpSpPr>
        <p:grpSpPr>
          <a:xfrm>
            <a:off x="1243575" y="3997253"/>
            <a:ext cx="4584988" cy="2292494"/>
            <a:chOff x="0" y="0"/>
            <a:chExt cx="6662420" cy="3331210"/>
          </a:xfrm>
        </p:grpSpPr>
        <p:sp>
          <p:nvSpPr>
            <p:cNvPr id="13" name="Freeform 13"/>
            <p:cNvSpPr/>
            <p:nvPr/>
          </p:nvSpPr>
          <p:spPr>
            <a:xfrm>
              <a:off x="0" y="0"/>
              <a:ext cx="6662420" cy="3331210"/>
            </a:xfrm>
            <a:custGeom>
              <a:avLst/>
              <a:gdLst/>
              <a:ahLst/>
              <a:cxnLst/>
              <a:rect l="l" t="t" r="r" b="b"/>
              <a:pathLst>
                <a:path w="6662420" h="3331210">
                  <a:moveTo>
                    <a:pt x="3331210" y="3331210"/>
                  </a:moveTo>
                  <a:lnTo>
                    <a:pt x="0" y="3331210"/>
                  </a:lnTo>
                  <a:cubicBezTo>
                    <a:pt x="0" y="1490980"/>
                    <a:pt x="1490980" y="0"/>
                    <a:pt x="3331210" y="0"/>
                  </a:cubicBezTo>
                  <a:cubicBezTo>
                    <a:pt x="5171440" y="0"/>
                    <a:pt x="6662420" y="1490980"/>
                    <a:pt x="6662420" y="3331210"/>
                  </a:cubicBezTo>
                  <a:lnTo>
                    <a:pt x="3331210" y="3331210"/>
                  </a:lnTo>
                  <a:close/>
                </a:path>
              </a:pathLst>
            </a:custGeom>
            <a:blipFill>
              <a:blip r:embed="rId2"/>
              <a:stretch>
                <a:fillRect t="-70510" b="-129489"/>
              </a:stretch>
            </a:blipFill>
          </p:spPr>
        </p:sp>
      </p:grpSp>
      <p:grpSp>
        <p:nvGrpSpPr>
          <p:cNvPr id="14" name="Group 14"/>
          <p:cNvGrpSpPr/>
          <p:nvPr/>
        </p:nvGrpSpPr>
        <p:grpSpPr>
          <a:xfrm>
            <a:off x="6851506" y="3997253"/>
            <a:ext cx="4584988" cy="2292494"/>
            <a:chOff x="0" y="0"/>
            <a:chExt cx="6662420" cy="3331210"/>
          </a:xfrm>
        </p:grpSpPr>
        <p:sp>
          <p:nvSpPr>
            <p:cNvPr id="15" name="Freeform 15"/>
            <p:cNvSpPr/>
            <p:nvPr/>
          </p:nvSpPr>
          <p:spPr>
            <a:xfrm>
              <a:off x="0" y="0"/>
              <a:ext cx="6662420" cy="3331210"/>
            </a:xfrm>
            <a:custGeom>
              <a:avLst/>
              <a:gdLst/>
              <a:ahLst/>
              <a:cxnLst/>
              <a:rect l="l" t="t" r="r" b="b"/>
              <a:pathLst>
                <a:path w="6662420" h="3331210">
                  <a:moveTo>
                    <a:pt x="3331210" y="3331210"/>
                  </a:moveTo>
                  <a:lnTo>
                    <a:pt x="0" y="3331210"/>
                  </a:lnTo>
                  <a:cubicBezTo>
                    <a:pt x="0" y="1490980"/>
                    <a:pt x="1490980" y="0"/>
                    <a:pt x="3331210" y="0"/>
                  </a:cubicBezTo>
                  <a:cubicBezTo>
                    <a:pt x="5171440" y="0"/>
                    <a:pt x="6662420" y="1490980"/>
                    <a:pt x="6662420" y="3331210"/>
                  </a:cubicBezTo>
                  <a:lnTo>
                    <a:pt x="3331210" y="3331210"/>
                  </a:lnTo>
                  <a:close/>
                </a:path>
              </a:pathLst>
            </a:custGeom>
            <a:blipFill>
              <a:blip r:embed="rId3"/>
              <a:stretch>
                <a:fillRect t="-146878" b="-80542"/>
              </a:stretch>
            </a:blipFill>
          </p:spPr>
        </p:sp>
      </p:grpSp>
      <p:grpSp>
        <p:nvGrpSpPr>
          <p:cNvPr id="16" name="Group 16"/>
          <p:cNvGrpSpPr/>
          <p:nvPr/>
        </p:nvGrpSpPr>
        <p:grpSpPr>
          <a:xfrm>
            <a:off x="12459437" y="3997253"/>
            <a:ext cx="4584988" cy="2292494"/>
            <a:chOff x="0" y="0"/>
            <a:chExt cx="6662420" cy="3331210"/>
          </a:xfrm>
        </p:grpSpPr>
        <p:sp>
          <p:nvSpPr>
            <p:cNvPr id="17" name="Freeform 17"/>
            <p:cNvSpPr/>
            <p:nvPr/>
          </p:nvSpPr>
          <p:spPr>
            <a:xfrm>
              <a:off x="0" y="0"/>
              <a:ext cx="6662420" cy="3331210"/>
            </a:xfrm>
            <a:custGeom>
              <a:avLst/>
              <a:gdLst/>
              <a:ahLst/>
              <a:cxnLst/>
              <a:rect l="l" t="t" r="r" b="b"/>
              <a:pathLst>
                <a:path w="6662420" h="3331210">
                  <a:moveTo>
                    <a:pt x="3331210" y="3331210"/>
                  </a:moveTo>
                  <a:lnTo>
                    <a:pt x="0" y="3331210"/>
                  </a:lnTo>
                  <a:cubicBezTo>
                    <a:pt x="0" y="1490980"/>
                    <a:pt x="1490980" y="0"/>
                    <a:pt x="3331210" y="0"/>
                  </a:cubicBezTo>
                  <a:cubicBezTo>
                    <a:pt x="5171440" y="0"/>
                    <a:pt x="6662420" y="1490980"/>
                    <a:pt x="6662420" y="3331210"/>
                  </a:cubicBezTo>
                  <a:lnTo>
                    <a:pt x="3331210" y="3331210"/>
                  </a:lnTo>
                  <a:close/>
                </a:path>
              </a:pathLst>
            </a:custGeom>
            <a:blipFill>
              <a:blip r:embed="rId4"/>
              <a:stretch>
                <a:fillRect t="-639" b="-32693"/>
              </a:stretch>
            </a:blipFill>
          </p:spPr>
        </p:sp>
      </p:grpSp>
      <p:sp>
        <p:nvSpPr>
          <p:cNvPr id="18" name="TextBox 18"/>
          <p:cNvSpPr txBox="1"/>
          <p:nvPr/>
        </p:nvSpPr>
        <p:spPr>
          <a:xfrm>
            <a:off x="14127220" y="990600"/>
            <a:ext cx="3132080" cy="274320"/>
          </a:xfrm>
          <a:prstGeom prst="rect">
            <a:avLst/>
          </a:prstGeom>
        </p:spPr>
        <p:txBody>
          <a:bodyPr lIns="0" tIns="0" rIns="0" bIns="0" rtlCol="0" anchor="t">
            <a:spAutoFit/>
          </a:bodyPr>
          <a:lstStyle/>
          <a:p>
            <a:pPr algn="r">
              <a:lnSpc>
                <a:spcPts val="2205"/>
              </a:lnSpc>
            </a:pPr>
            <a:r>
              <a:rPr lang="en-US" sz="1575" u="sng">
                <a:solidFill>
                  <a:srgbClr val="2C2C2C"/>
                </a:solidFill>
                <a:latin typeface="Muli"/>
                <a:hlinkClick r:id="rId5" action="ppaction://hlinksldjump"/>
              </a:rPr>
              <a:t>Quay lại</a:t>
            </a:r>
            <a:r>
              <a:rPr lang="en-US" sz="1575" u="sng">
                <a:solidFill>
                  <a:srgbClr val="2C2C2C"/>
                </a:solidFill>
                <a:latin typeface="Muli Semi-Bold"/>
                <a:hlinkClick r:id="rId5" action="ppaction://hlinksldjump"/>
              </a:rPr>
              <a:t> Trang Tổng quan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78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0" y="-848300"/>
            <a:ext cx="11135300" cy="11135300"/>
          </a:xfrm>
          <a:custGeom>
            <a:avLst/>
            <a:gdLst/>
            <a:ahLst/>
            <a:cxnLst/>
            <a:rect l="l" t="t" r="r" b="b"/>
            <a:pathLst>
              <a:path w="11135300" h="11135300">
                <a:moveTo>
                  <a:pt x="11135300" y="0"/>
                </a:moveTo>
                <a:lnTo>
                  <a:pt x="0" y="0"/>
                </a:lnTo>
                <a:lnTo>
                  <a:pt x="0" y="11135300"/>
                </a:lnTo>
                <a:lnTo>
                  <a:pt x="11135300" y="11135300"/>
                </a:lnTo>
                <a:lnTo>
                  <a:pt x="111353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608645" y="4839981"/>
            <a:ext cx="7073952" cy="4109667"/>
            <a:chOff x="0" y="0"/>
            <a:chExt cx="1571803" cy="913151"/>
          </a:xfrm>
        </p:grpSpPr>
        <p:sp>
          <p:nvSpPr>
            <p:cNvPr id="4" name="Freeform 4"/>
            <p:cNvSpPr/>
            <p:nvPr/>
          </p:nvSpPr>
          <p:spPr>
            <a:xfrm>
              <a:off x="0" y="0"/>
              <a:ext cx="1571803" cy="913151"/>
            </a:xfrm>
            <a:custGeom>
              <a:avLst/>
              <a:gdLst/>
              <a:ahLst/>
              <a:cxnLst/>
              <a:rect l="l" t="t" r="r" b="b"/>
              <a:pathLst>
                <a:path w="1571803" h="913151">
                  <a:moveTo>
                    <a:pt x="45966" y="0"/>
                  </a:moveTo>
                  <a:lnTo>
                    <a:pt x="1525837" y="0"/>
                  </a:lnTo>
                  <a:cubicBezTo>
                    <a:pt x="1538028" y="0"/>
                    <a:pt x="1549720" y="4843"/>
                    <a:pt x="1558340" y="13463"/>
                  </a:cubicBezTo>
                  <a:cubicBezTo>
                    <a:pt x="1566960" y="22083"/>
                    <a:pt x="1571803" y="33775"/>
                    <a:pt x="1571803" y="45966"/>
                  </a:cubicBezTo>
                  <a:lnTo>
                    <a:pt x="1571803" y="867185"/>
                  </a:lnTo>
                  <a:cubicBezTo>
                    <a:pt x="1571803" y="892571"/>
                    <a:pt x="1551224" y="913151"/>
                    <a:pt x="1525837" y="913151"/>
                  </a:cubicBezTo>
                  <a:lnTo>
                    <a:pt x="45966" y="913151"/>
                  </a:lnTo>
                  <a:cubicBezTo>
                    <a:pt x="20580" y="913151"/>
                    <a:pt x="0" y="892571"/>
                    <a:pt x="0" y="867185"/>
                  </a:cubicBezTo>
                  <a:lnTo>
                    <a:pt x="0" y="45966"/>
                  </a:lnTo>
                  <a:cubicBezTo>
                    <a:pt x="0" y="20580"/>
                    <a:pt x="20580" y="0"/>
                    <a:pt x="45966" y="0"/>
                  </a:cubicBezTo>
                  <a:close/>
                </a:path>
              </a:pathLst>
            </a:custGeom>
            <a:solidFill>
              <a:srgbClr val="FFFFFF"/>
            </a:solidFill>
          </p:spPr>
        </p:sp>
        <p:sp>
          <p:nvSpPr>
            <p:cNvPr id="5" name="TextBox 5"/>
            <p:cNvSpPr txBox="1"/>
            <p:nvPr/>
          </p:nvSpPr>
          <p:spPr>
            <a:xfrm>
              <a:off x="0" y="-28575"/>
              <a:ext cx="1571803" cy="941726"/>
            </a:xfrm>
            <a:prstGeom prst="rect">
              <a:avLst/>
            </a:prstGeom>
          </p:spPr>
          <p:txBody>
            <a:bodyPr lIns="254000" tIns="254000" rIns="254000" bIns="254000" rtlCol="0" anchor="ctr"/>
            <a:lstStyle/>
            <a:p>
              <a:pPr algn="ctr">
                <a:lnSpc>
                  <a:spcPts val="3900"/>
                </a:lnSpc>
              </a:pPr>
              <a:r>
                <a:rPr lang="en-US" sz="3000">
                  <a:solidFill>
                    <a:srgbClr val="2C2C2C"/>
                  </a:solidFill>
                  <a:latin typeface="Muli Semi-Bold"/>
                </a:rPr>
                <a:t>Ứng dụng Thực tế</a:t>
              </a:r>
            </a:p>
            <a:p>
              <a:pPr algn="ctr">
                <a:lnSpc>
                  <a:spcPts val="3900"/>
                </a:lnSpc>
              </a:pPr>
              <a:endParaRPr lang="en-US" sz="3000">
                <a:solidFill>
                  <a:srgbClr val="2C2C2C"/>
                </a:solidFill>
                <a:latin typeface="Muli Semi-Bold"/>
              </a:endParaRPr>
            </a:p>
            <a:p>
              <a:pPr algn="ctr">
                <a:lnSpc>
                  <a:spcPts val="2859"/>
                </a:lnSpc>
              </a:pPr>
              <a:r>
                <a:rPr lang="en-US" sz="2199">
                  <a:solidFill>
                    <a:srgbClr val="2C2C2C"/>
                  </a:solidFill>
                  <a:latin typeface="Muli"/>
                </a:rPr>
                <a:t>Liệt kê các đề xuất sẽ giúp giải quyết các vấn đề phát sinh từ nghiên cứu của bạn.</a:t>
              </a:r>
            </a:p>
          </p:txBody>
        </p:sp>
      </p:grpSp>
      <p:grpSp>
        <p:nvGrpSpPr>
          <p:cNvPr id="6" name="Group 6"/>
          <p:cNvGrpSpPr/>
          <p:nvPr/>
        </p:nvGrpSpPr>
        <p:grpSpPr>
          <a:xfrm>
            <a:off x="1605402" y="4839981"/>
            <a:ext cx="7073952" cy="4109667"/>
            <a:chOff x="0" y="0"/>
            <a:chExt cx="1571803" cy="913151"/>
          </a:xfrm>
        </p:grpSpPr>
        <p:sp>
          <p:nvSpPr>
            <p:cNvPr id="7" name="Freeform 7"/>
            <p:cNvSpPr/>
            <p:nvPr/>
          </p:nvSpPr>
          <p:spPr>
            <a:xfrm>
              <a:off x="0" y="0"/>
              <a:ext cx="1571803" cy="913151"/>
            </a:xfrm>
            <a:custGeom>
              <a:avLst/>
              <a:gdLst/>
              <a:ahLst/>
              <a:cxnLst/>
              <a:rect l="l" t="t" r="r" b="b"/>
              <a:pathLst>
                <a:path w="1571803" h="913151">
                  <a:moveTo>
                    <a:pt x="45966" y="0"/>
                  </a:moveTo>
                  <a:lnTo>
                    <a:pt x="1525837" y="0"/>
                  </a:lnTo>
                  <a:cubicBezTo>
                    <a:pt x="1538028" y="0"/>
                    <a:pt x="1549720" y="4843"/>
                    <a:pt x="1558340" y="13463"/>
                  </a:cubicBezTo>
                  <a:cubicBezTo>
                    <a:pt x="1566960" y="22083"/>
                    <a:pt x="1571803" y="33775"/>
                    <a:pt x="1571803" y="45966"/>
                  </a:cubicBezTo>
                  <a:lnTo>
                    <a:pt x="1571803" y="867185"/>
                  </a:lnTo>
                  <a:cubicBezTo>
                    <a:pt x="1571803" y="892571"/>
                    <a:pt x="1551224" y="913151"/>
                    <a:pt x="1525837" y="913151"/>
                  </a:cubicBezTo>
                  <a:lnTo>
                    <a:pt x="45966" y="913151"/>
                  </a:lnTo>
                  <a:cubicBezTo>
                    <a:pt x="20580" y="913151"/>
                    <a:pt x="0" y="892571"/>
                    <a:pt x="0" y="867185"/>
                  </a:cubicBezTo>
                  <a:lnTo>
                    <a:pt x="0" y="45966"/>
                  </a:lnTo>
                  <a:cubicBezTo>
                    <a:pt x="0" y="20580"/>
                    <a:pt x="20580" y="0"/>
                    <a:pt x="45966" y="0"/>
                  </a:cubicBezTo>
                  <a:close/>
                </a:path>
              </a:pathLst>
            </a:custGeom>
            <a:solidFill>
              <a:srgbClr val="FFFFFF"/>
            </a:solidFill>
          </p:spPr>
        </p:sp>
        <p:sp>
          <p:nvSpPr>
            <p:cNvPr id="8" name="TextBox 8"/>
            <p:cNvSpPr txBox="1"/>
            <p:nvPr/>
          </p:nvSpPr>
          <p:spPr>
            <a:xfrm>
              <a:off x="0" y="-28575"/>
              <a:ext cx="1571803" cy="941726"/>
            </a:xfrm>
            <a:prstGeom prst="rect">
              <a:avLst/>
            </a:prstGeom>
          </p:spPr>
          <p:txBody>
            <a:bodyPr lIns="254000" tIns="254000" rIns="254000" bIns="254000" rtlCol="0" anchor="ctr"/>
            <a:lstStyle/>
            <a:p>
              <a:pPr algn="ctr">
                <a:lnSpc>
                  <a:spcPts val="3900"/>
                </a:lnSpc>
              </a:pPr>
              <a:r>
                <a:rPr lang="en-US" sz="3000">
                  <a:solidFill>
                    <a:srgbClr val="2C2C2C"/>
                  </a:solidFill>
                  <a:latin typeface="Muli Semi-Bold"/>
                </a:rPr>
                <a:t>Các Vấn đề lý luận và</a:t>
              </a:r>
            </a:p>
            <a:p>
              <a:pPr algn="ctr">
                <a:lnSpc>
                  <a:spcPts val="3900"/>
                </a:lnSpc>
              </a:pPr>
              <a:r>
                <a:rPr lang="en-US" sz="3000">
                  <a:solidFill>
                    <a:srgbClr val="2C2C2C"/>
                  </a:solidFill>
                  <a:latin typeface="Muli Semi-Bold"/>
                </a:rPr>
                <a:t>Phương pháp luận</a:t>
              </a:r>
            </a:p>
            <a:p>
              <a:pPr algn="ctr">
                <a:lnSpc>
                  <a:spcPts val="3900"/>
                </a:lnSpc>
              </a:pPr>
              <a:endParaRPr lang="en-US" sz="3000">
                <a:solidFill>
                  <a:srgbClr val="2C2C2C"/>
                </a:solidFill>
                <a:latin typeface="Muli Semi-Bold"/>
              </a:endParaRPr>
            </a:p>
            <a:p>
              <a:pPr algn="ctr">
                <a:lnSpc>
                  <a:spcPts val="2859"/>
                </a:lnSpc>
              </a:pPr>
              <a:r>
                <a:rPr lang="en-US" sz="2199">
                  <a:solidFill>
                    <a:srgbClr val="2C2C2C"/>
                  </a:solidFill>
                  <a:latin typeface="Muli"/>
                </a:rPr>
                <a:t>Liệt kê các đề xuất sẽ giúp giải quyết các vấn đề phát sinh từ nghiên cứu của bạn.</a:t>
              </a:r>
            </a:p>
          </p:txBody>
        </p:sp>
      </p:grpSp>
      <p:sp>
        <p:nvSpPr>
          <p:cNvPr id="9" name="AutoShape 9"/>
          <p:cNvSpPr/>
          <p:nvPr/>
        </p:nvSpPr>
        <p:spPr>
          <a:xfrm>
            <a:off x="0" y="0"/>
            <a:ext cx="18288000" cy="3600450"/>
          </a:xfrm>
          <a:prstGeom prst="rect">
            <a:avLst/>
          </a:prstGeom>
          <a:solidFill>
            <a:srgbClr val="278067"/>
          </a:solidFill>
        </p:spPr>
      </p:sp>
      <p:sp>
        <p:nvSpPr>
          <p:cNvPr id="10" name="TextBox 10"/>
          <p:cNvSpPr txBox="1"/>
          <p:nvPr/>
        </p:nvSpPr>
        <p:spPr>
          <a:xfrm>
            <a:off x="1028700" y="1230313"/>
            <a:ext cx="12465077" cy="1330324"/>
          </a:xfrm>
          <a:prstGeom prst="rect">
            <a:avLst/>
          </a:prstGeom>
        </p:spPr>
        <p:txBody>
          <a:bodyPr lIns="0" tIns="0" rIns="0" bIns="0" rtlCol="0" anchor="t">
            <a:spAutoFit/>
          </a:bodyPr>
          <a:lstStyle/>
          <a:p>
            <a:pPr marL="0" lvl="0" indent="0" algn="l">
              <a:lnSpc>
                <a:spcPts val="9999"/>
              </a:lnSpc>
            </a:pPr>
            <a:r>
              <a:rPr lang="en-US" sz="9999">
                <a:solidFill>
                  <a:srgbClr val="FFFFFF"/>
                </a:solidFill>
                <a:latin typeface="Saira ExtraCondensed Bold"/>
              </a:rPr>
              <a:t>Đề xuất và Ứng dụng</a:t>
            </a:r>
          </a:p>
        </p:txBody>
      </p:sp>
      <p:grpSp>
        <p:nvGrpSpPr>
          <p:cNvPr id="11" name="Group 11"/>
          <p:cNvGrpSpPr/>
          <p:nvPr/>
        </p:nvGrpSpPr>
        <p:grpSpPr>
          <a:xfrm>
            <a:off x="14687550" y="0"/>
            <a:ext cx="3600450" cy="36004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D2EF"/>
            </a:solidFill>
          </p:spPr>
        </p:sp>
      </p:grpSp>
      <p:sp>
        <p:nvSpPr>
          <p:cNvPr id="13" name="TextBox 13"/>
          <p:cNvSpPr txBox="1"/>
          <p:nvPr/>
        </p:nvSpPr>
        <p:spPr>
          <a:xfrm>
            <a:off x="14921735" y="1644015"/>
            <a:ext cx="3132080" cy="274320"/>
          </a:xfrm>
          <a:prstGeom prst="rect">
            <a:avLst/>
          </a:prstGeom>
        </p:spPr>
        <p:txBody>
          <a:bodyPr lIns="0" tIns="0" rIns="0" bIns="0" rtlCol="0" anchor="t">
            <a:spAutoFit/>
          </a:bodyPr>
          <a:lstStyle/>
          <a:p>
            <a:pPr algn="ctr">
              <a:lnSpc>
                <a:spcPts val="2205"/>
              </a:lnSpc>
            </a:pPr>
            <a:r>
              <a:rPr lang="en-US" sz="1575" u="sng">
                <a:solidFill>
                  <a:srgbClr val="2C2C2C"/>
                </a:solidFill>
                <a:latin typeface="Muli"/>
                <a:hlinkClick r:id="rId4" action="ppaction://hlinksldjump"/>
              </a:rPr>
              <a:t>Quay lại</a:t>
            </a:r>
            <a:r>
              <a:rPr lang="en-US" sz="1575" u="sng">
                <a:solidFill>
                  <a:srgbClr val="2C2C2C"/>
                </a:solidFill>
                <a:latin typeface="Muli Semi-Bold"/>
                <a:hlinkClick r:id="rId4" action="ppaction://hlinksldjump"/>
              </a:rPr>
              <a:t> Trang Tổng quan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a:off x="0" y="0"/>
            <a:ext cx="7515831" cy="10287000"/>
          </a:xfrm>
          <a:custGeom>
            <a:avLst/>
            <a:gdLst/>
            <a:ahLst/>
            <a:cxnLst/>
            <a:rect l="l" t="t" r="r" b="b"/>
            <a:pathLst>
              <a:path w="7515831" h="10287000">
                <a:moveTo>
                  <a:pt x="0" y="0"/>
                </a:moveTo>
                <a:lnTo>
                  <a:pt x="7515831" y="0"/>
                </a:lnTo>
                <a:lnTo>
                  <a:pt x="7515831" y="10287000"/>
                </a:lnTo>
                <a:lnTo>
                  <a:pt x="0" y="10287000"/>
                </a:lnTo>
                <a:lnTo>
                  <a:pt x="0" y="0"/>
                </a:lnTo>
                <a:close/>
              </a:path>
            </a:pathLst>
          </a:custGeom>
          <a:blipFill>
            <a:blip r:embed="rId2"/>
            <a:stretch>
              <a:fillRect t="-4796" b="-4796"/>
            </a:stretch>
          </a:blipFill>
        </p:spPr>
      </p:sp>
      <p:sp>
        <p:nvSpPr>
          <p:cNvPr id="3" name="Freeform 3"/>
          <p:cNvSpPr/>
          <p:nvPr/>
        </p:nvSpPr>
        <p:spPr>
          <a:xfrm flipH="1">
            <a:off x="7515831" y="0"/>
            <a:ext cx="11781410" cy="11781410"/>
          </a:xfrm>
          <a:custGeom>
            <a:avLst/>
            <a:gdLst/>
            <a:ahLst/>
            <a:cxnLst/>
            <a:rect l="l" t="t" r="r" b="b"/>
            <a:pathLst>
              <a:path w="11781410" h="11781410">
                <a:moveTo>
                  <a:pt x="11781411" y="0"/>
                </a:moveTo>
                <a:lnTo>
                  <a:pt x="0" y="0"/>
                </a:lnTo>
                <a:lnTo>
                  <a:pt x="0" y="11781410"/>
                </a:lnTo>
                <a:lnTo>
                  <a:pt x="11781411" y="11781410"/>
                </a:lnTo>
                <a:lnTo>
                  <a:pt x="11781411"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4813348" y="-19050"/>
            <a:ext cx="3524369" cy="352436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8067"/>
            </a:solidFill>
          </p:spPr>
        </p:sp>
      </p:grpSp>
      <p:grpSp>
        <p:nvGrpSpPr>
          <p:cNvPr id="6" name="Group 6"/>
          <p:cNvGrpSpPr/>
          <p:nvPr/>
        </p:nvGrpSpPr>
        <p:grpSpPr>
          <a:xfrm>
            <a:off x="8496024" y="3817409"/>
            <a:ext cx="6893942" cy="3609552"/>
            <a:chOff x="0" y="0"/>
            <a:chExt cx="9191923" cy="4812736"/>
          </a:xfrm>
        </p:grpSpPr>
        <p:sp>
          <p:nvSpPr>
            <p:cNvPr id="7" name="TextBox 7"/>
            <p:cNvSpPr txBox="1"/>
            <p:nvPr/>
          </p:nvSpPr>
          <p:spPr>
            <a:xfrm>
              <a:off x="0" y="152400"/>
              <a:ext cx="9191923" cy="1464734"/>
            </a:xfrm>
            <a:prstGeom prst="rect">
              <a:avLst/>
            </a:prstGeom>
          </p:spPr>
          <p:txBody>
            <a:bodyPr lIns="0" tIns="0" rIns="0" bIns="0" rtlCol="0" anchor="t">
              <a:spAutoFit/>
            </a:bodyPr>
            <a:lstStyle/>
            <a:p>
              <a:pPr marL="0" lvl="0" indent="0" algn="l">
                <a:lnSpc>
                  <a:spcPts val="8000"/>
                </a:lnSpc>
              </a:pPr>
              <a:r>
                <a:rPr lang="en-US" sz="8000">
                  <a:solidFill>
                    <a:srgbClr val="2C2C2C"/>
                  </a:solidFill>
                  <a:latin typeface="Saira ExtraCondensed Bold"/>
                </a:rPr>
                <a:t>Tài liệu tham khảo</a:t>
              </a:r>
            </a:p>
          </p:txBody>
        </p:sp>
        <p:sp>
          <p:nvSpPr>
            <p:cNvPr id="8" name="TextBox 8"/>
            <p:cNvSpPr txBox="1"/>
            <p:nvPr/>
          </p:nvSpPr>
          <p:spPr>
            <a:xfrm>
              <a:off x="0" y="1977208"/>
              <a:ext cx="9191923" cy="2855636"/>
            </a:xfrm>
            <a:prstGeom prst="rect">
              <a:avLst/>
            </a:prstGeom>
          </p:spPr>
          <p:txBody>
            <a:bodyPr lIns="0" tIns="0" rIns="0" bIns="0" rtlCol="0" anchor="t">
              <a:spAutoFit/>
            </a:bodyPr>
            <a:lstStyle/>
            <a:p>
              <a:pPr marL="474984" lvl="1" indent="-237492" algn="l">
                <a:lnSpc>
                  <a:spcPts val="3476"/>
                </a:lnSpc>
                <a:buFont typeface="Arial"/>
                <a:buChar char="•"/>
              </a:pPr>
              <a:r>
                <a:rPr lang="en-US" sz="2200">
                  <a:solidFill>
                    <a:srgbClr val="2C2C2C"/>
                  </a:solidFill>
                  <a:latin typeface="Muli"/>
                </a:rPr>
                <a:t>Liệt kê tài liệu tham khảo của bạn ở đây</a:t>
              </a:r>
            </a:p>
            <a:p>
              <a:pPr marL="474984" lvl="1" indent="-237492" algn="l">
                <a:lnSpc>
                  <a:spcPts val="3476"/>
                </a:lnSpc>
                <a:buFont typeface="Arial"/>
                <a:buChar char="•"/>
              </a:pPr>
              <a:r>
                <a:rPr lang="en-US" sz="2200">
                  <a:solidFill>
                    <a:srgbClr val="2C2C2C"/>
                  </a:solidFill>
                  <a:latin typeface="Muli"/>
                </a:rPr>
                <a:t>Liệt kê tài liệu tham khảo của bạn ở đây</a:t>
              </a:r>
            </a:p>
            <a:p>
              <a:pPr marL="474984" lvl="1" indent="-237492" algn="l">
                <a:lnSpc>
                  <a:spcPts val="3476"/>
                </a:lnSpc>
                <a:buFont typeface="Arial"/>
                <a:buChar char="•"/>
              </a:pPr>
              <a:r>
                <a:rPr lang="en-US" sz="2200">
                  <a:solidFill>
                    <a:srgbClr val="2C2C2C"/>
                  </a:solidFill>
                  <a:latin typeface="Muli"/>
                </a:rPr>
                <a:t>Liệt kê tài liệu tham khảo của bạn ở đây</a:t>
              </a:r>
            </a:p>
            <a:p>
              <a:pPr marL="474984" lvl="1" indent="-237492" algn="l">
                <a:lnSpc>
                  <a:spcPts val="3476"/>
                </a:lnSpc>
                <a:buFont typeface="Arial"/>
                <a:buChar char="•"/>
              </a:pPr>
              <a:r>
                <a:rPr lang="en-US" sz="2200">
                  <a:solidFill>
                    <a:srgbClr val="2C2C2C"/>
                  </a:solidFill>
                  <a:latin typeface="Muli"/>
                </a:rPr>
                <a:t>Liệt kê tài liệu tham khảo của bạn ở đây</a:t>
              </a:r>
            </a:p>
            <a:p>
              <a:pPr marL="474984" lvl="1" indent="-237492" algn="l">
                <a:lnSpc>
                  <a:spcPts val="3476"/>
                </a:lnSpc>
                <a:buFont typeface="Arial"/>
                <a:buChar char="•"/>
              </a:pPr>
              <a:r>
                <a:rPr lang="en-US" sz="2200">
                  <a:solidFill>
                    <a:srgbClr val="2C2C2C"/>
                  </a:solidFill>
                  <a:latin typeface="Muli"/>
                </a:rPr>
                <a:t>Liệt kê tài liệu tham khảo của bạn ở đây</a:t>
              </a:r>
            </a:p>
          </p:txBody>
        </p:sp>
      </p:grpSp>
      <p:grpSp>
        <p:nvGrpSpPr>
          <p:cNvPr id="9" name="Group 9"/>
          <p:cNvGrpSpPr/>
          <p:nvPr/>
        </p:nvGrpSpPr>
        <p:grpSpPr>
          <a:xfrm>
            <a:off x="1494410" y="7426960"/>
            <a:ext cx="5012179" cy="1897304"/>
            <a:chOff x="0" y="0"/>
            <a:chExt cx="3781260" cy="1431353"/>
          </a:xfrm>
        </p:grpSpPr>
        <p:sp>
          <p:nvSpPr>
            <p:cNvPr id="10" name="Freeform 10"/>
            <p:cNvSpPr/>
            <p:nvPr/>
          </p:nvSpPr>
          <p:spPr>
            <a:xfrm>
              <a:off x="0" y="0"/>
              <a:ext cx="3781260" cy="1431353"/>
            </a:xfrm>
            <a:custGeom>
              <a:avLst/>
              <a:gdLst/>
              <a:ahLst/>
              <a:cxnLst/>
              <a:rect l="l" t="t" r="r" b="b"/>
              <a:pathLst>
                <a:path w="3781260" h="1431353">
                  <a:moveTo>
                    <a:pt x="64874" y="0"/>
                  </a:moveTo>
                  <a:lnTo>
                    <a:pt x="3716386" y="0"/>
                  </a:lnTo>
                  <a:cubicBezTo>
                    <a:pt x="3752215" y="0"/>
                    <a:pt x="3781260" y="29045"/>
                    <a:pt x="3781260" y="64874"/>
                  </a:cubicBezTo>
                  <a:lnTo>
                    <a:pt x="3781260" y="1366479"/>
                  </a:lnTo>
                  <a:cubicBezTo>
                    <a:pt x="3781260" y="1402308"/>
                    <a:pt x="3752215" y="1431353"/>
                    <a:pt x="3716386" y="1431353"/>
                  </a:cubicBezTo>
                  <a:lnTo>
                    <a:pt x="64874" y="1431353"/>
                  </a:lnTo>
                  <a:cubicBezTo>
                    <a:pt x="29045" y="1431353"/>
                    <a:pt x="0" y="1402308"/>
                    <a:pt x="0" y="1366479"/>
                  </a:cubicBezTo>
                  <a:lnTo>
                    <a:pt x="0" y="64874"/>
                  </a:lnTo>
                  <a:cubicBezTo>
                    <a:pt x="0" y="29045"/>
                    <a:pt x="29045" y="0"/>
                    <a:pt x="64874" y="0"/>
                  </a:cubicBezTo>
                  <a:close/>
                </a:path>
              </a:pathLst>
            </a:custGeom>
            <a:solidFill>
              <a:srgbClr val="FFFFFF"/>
            </a:solidFill>
            <a:ln cap="rnd">
              <a:noFill/>
              <a:prstDash val="sysDot"/>
              <a:round/>
            </a:ln>
          </p:spPr>
        </p:sp>
        <p:sp>
          <p:nvSpPr>
            <p:cNvPr id="11" name="TextBox 11"/>
            <p:cNvSpPr txBox="1"/>
            <p:nvPr/>
          </p:nvSpPr>
          <p:spPr>
            <a:xfrm>
              <a:off x="0" y="-19050"/>
              <a:ext cx="3781260" cy="1450403"/>
            </a:xfrm>
            <a:prstGeom prst="rect">
              <a:avLst/>
            </a:prstGeom>
          </p:spPr>
          <p:txBody>
            <a:bodyPr lIns="254000" tIns="254000" rIns="254000" bIns="254000" rtlCol="0" anchor="ctr"/>
            <a:lstStyle/>
            <a:p>
              <a:pPr algn="just">
                <a:lnSpc>
                  <a:spcPts val="1960"/>
                </a:lnSpc>
              </a:pPr>
              <a:r>
                <a:rPr lang="en-US" sz="1400">
                  <a:solidFill>
                    <a:srgbClr val="2C2C2C"/>
                  </a:solidFill>
                  <a:latin typeface="Muli"/>
                </a:rPr>
                <a:t>Sử dụng các liên kết để đi đến các tài nguyên nghiên cứu được nhắc đến trong bản thuyết trình bảo vệ luận văn.</a:t>
              </a:r>
            </a:p>
            <a:p>
              <a:pPr algn="just">
                <a:lnSpc>
                  <a:spcPts val="1960"/>
                </a:lnSpc>
              </a:pPr>
              <a:endParaRPr lang="en-US" sz="1400">
                <a:solidFill>
                  <a:srgbClr val="2C2C2C"/>
                </a:solidFill>
                <a:latin typeface="Muli"/>
              </a:endParaRPr>
            </a:p>
            <a:p>
              <a:pPr algn="just">
                <a:lnSpc>
                  <a:spcPts val="1960"/>
                </a:lnSpc>
              </a:pPr>
              <a:r>
                <a:rPr lang="en-US" sz="1400">
                  <a:solidFill>
                    <a:srgbClr val="2C2C2C"/>
                  </a:solidFill>
                  <a:latin typeface="Muli"/>
                </a:rPr>
                <a:t>Tô đoạn văn bản, nhấp vào biểu tượng liên kết xuất hiện trên đoạn văn bản đó và dán liên kết của tài liệu mà bạn muốn kết nối.</a:t>
              </a:r>
            </a:p>
          </p:txBody>
        </p:sp>
      </p:grpSp>
      <p:sp>
        <p:nvSpPr>
          <p:cNvPr id="12" name="TextBox 12"/>
          <p:cNvSpPr txBox="1"/>
          <p:nvPr/>
        </p:nvSpPr>
        <p:spPr>
          <a:xfrm>
            <a:off x="15009492" y="1586925"/>
            <a:ext cx="3132080" cy="274320"/>
          </a:xfrm>
          <a:prstGeom prst="rect">
            <a:avLst/>
          </a:prstGeom>
        </p:spPr>
        <p:txBody>
          <a:bodyPr lIns="0" tIns="0" rIns="0" bIns="0" rtlCol="0" anchor="t">
            <a:spAutoFit/>
          </a:bodyPr>
          <a:lstStyle/>
          <a:p>
            <a:pPr algn="ctr">
              <a:lnSpc>
                <a:spcPts val="2205"/>
              </a:lnSpc>
            </a:pPr>
            <a:r>
              <a:rPr lang="en-US" sz="1575" u="sng">
                <a:solidFill>
                  <a:srgbClr val="2C2C2C"/>
                </a:solidFill>
                <a:latin typeface="Muli"/>
                <a:hlinkClick r:id="rId5" action="ppaction://hlinksldjump"/>
              </a:rPr>
              <a:t>Quay lại</a:t>
            </a:r>
            <a:r>
              <a:rPr lang="en-US" sz="1575" u="sng">
                <a:solidFill>
                  <a:srgbClr val="2C2C2C"/>
                </a:solidFill>
                <a:latin typeface="Muli Semi-Bold"/>
                <a:hlinkClick r:id="rId5" action="ppaction://hlinksldjump"/>
              </a:rPr>
              <a:t> Trang Tổng quan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049055"/>
          </a:xfrm>
          <a:prstGeom prst="rect">
            <a:avLst/>
          </a:prstGeom>
          <a:solidFill>
            <a:srgbClr val="F6F4EA"/>
          </a:solidFill>
        </p:spPr>
      </p:sp>
      <p:sp>
        <p:nvSpPr>
          <p:cNvPr id="3" name="TextBox 3"/>
          <p:cNvSpPr txBox="1"/>
          <p:nvPr/>
        </p:nvSpPr>
        <p:spPr>
          <a:xfrm>
            <a:off x="1028700" y="1070502"/>
            <a:ext cx="7417689" cy="1060451"/>
          </a:xfrm>
          <a:prstGeom prst="rect">
            <a:avLst/>
          </a:prstGeom>
        </p:spPr>
        <p:txBody>
          <a:bodyPr lIns="0" tIns="0" rIns="0" bIns="0" rtlCol="0" anchor="t">
            <a:spAutoFit/>
          </a:bodyPr>
          <a:lstStyle/>
          <a:p>
            <a:pPr marL="0" lvl="0" indent="0" algn="l">
              <a:lnSpc>
                <a:spcPts val="8000"/>
              </a:lnSpc>
            </a:pPr>
            <a:r>
              <a:rPr lang="en-US" sz="8000">
                <a:solidFill>
                  <a:srgbClr val="2C2C2C"/>
                </a:solidFill>
                <a:latin typeface="Saira ExtraCondensed Bold"/>
              </a:rPr>
              <a:t>Trang Bảng trắng</a:t>
            </a:r>
          </a:p>
        </p:txBody>
      </p:sp>
      <p:grpSp>
        <p:nvGrpSpPr>
          <p:cNvPr id="4" name="Group 4"/>
          <p:cNvGrpSpPr/>
          <p:nvPr/>
        </p:nvGrpSpPr>
        <p:grpSpPr>
          <a:xfrm>
            <a:off x="13530923" y="678115"/>
            <a:ext cx="1692824" cy="1692824"/>
            <a:chOff x="0" y="0"/>
            <a:chExt cx="812800" cy="812800"/>
          </a:xfrm>
        </p:grpSpPr>
        <p:sp>
          <p:nvSpPr>
            <p:cNvPr id="5" name="Freeform 5"/>
            <p:cNvSpPr/>
            <p:nvPr/>
          </p:nvSpPr>
          <p:spPr>
            <a:xfrm>
              <a:off x="0" y="0"/>
              <a:ext cx="812800" cy="812800"/>
            </a:xfrm>
            <a:custGeom>
              <a:avLst/>
              <a:gdLst/>
              <a:ahLst/>
              <a:cxnLst/>
              <a:rect l="l" t="t" r="r" b="b"/>
              <a:pathLst>
                <a:path w="812800" h="812800">
                  <a:moveTo>
                    <a:pt x="128055" y="0"/>
                  </a:moveTo>
                  <a:lnTo>
                    <a:pt x="684745" y="0"/>
                  </a:lnTo>
                  <a:cubicBezTo>
                    <a:pt x="755468" y="0"/>
                    <a:pt x="812800" y="57332"/>
                    <a:pt x="812800" y="128055"/>
                  </a:cubicBezTo>
                  <a:lnTo>
                    <a:pt x="812800" y="684745"/>
                  </a:lnTo>
                  <a:cubicBezTo>
                    <a:pt x="812800" y="755468"/>
                    <a:pt x="755468" y="812800"/>
                    <a:pt x="684745" y="812800"/>
                  </a:cubicBezTo>
                  <a:lnTo>
                    <a:pt x="128055" y="812800"/>
                  </a:lnTo>
                  <a:cubicBezTo>
                    <a:pt x="57332" y="812800"/>
                    <a:pt x="0" y="755468"/>
                    <a:pt x="0" y="684745"/>
                  </a:cubicBezTo>
                  <a:lnTo>
                    <a:pt x="0" y="128055"/>
                  </a:lnTo>
                  <a:cubicBezTo>
                    <a:pt x="0" y="57332"/>
                    <a:pt x="57332" y="0"/>
                    <a:pt x="128055" y="0"/>
                  </a:cubicBezTo>
                  <a:close/>
                </a:path>
              </a:pathLst>
            </a:custGeom>
            <a:solidFill>
              <a:srgbClr val="E0D2EF"/>
            </a:solidFill>
          </p:spPr>
        </p:sp>
        <p:sp>
          <p:nvSpPr>
            <p:cNvPr id="6" name="TextBox 6"/>
            <p:cNvSpPr txBox="1"/>
            <p:nvPr/>
          </p:nvSpPr>
          <p:spPr>
            <a:xfrm>
              <a:off x="0" y="-19050"/>
              <a:ext cx="812800" cy="831850"/>
            </a:xfrm>
            <a:prstGeom prst="rect">
              <a:avLst/>
            </a:prstGeom>
          </p:spPr>
          <p:txBody>
            <a:bodyPr lIns="254000" tIns="254000" rIns="254000" bIns="254000" rtlCol="0" anchor="ctr"/>
            <a:lstStyle/>
            <a:p>
              <a:pPr algn="ctr">
                <a:lnSpc>
                  <a:spcPts val="1820"/>
                </a:lnSpc>
              </a:pPr>
              <a:r>
                <a:rPr lang="en-US" sz="1300">
                  <a:solidFill>
                    <a:srgbClr val="2C2C2C"/>
                  </a:solidFill>
                  <a:latin typeface="Muli"/>
                </a:rPr>
                <a:t>Sao chép một ghi chú, kéo vào bảng và viết các ý tưởng của bạn.</a:t>
              </a:r>
            </a:p>
          </p:txBody>
        </p:sp>
      </p:grpSp>
      <p:grpSp>
        <p:nvGrpSpPr>
          <p:cNvPr id="7" name="Group 7"/>
          <p:cNvGrpSpPr/>
          <p:nvPr/>
        </p:nvGrpSpPr>
        <p:grpSpPr>
          <a:xfrm>
            <a:off x="15566476" y="678115"/>
            <a:ext cx="1692824" cy="1692824"/>
            <a:chOff x="0" y="0"/>
            <a:chExt cx="812800" cy="812800"/>
          </a:xfrm>
        </p:grpSpPr>
        <p:sp>
          <p:nvSpPr>
            <p:cNvPr id="8" name="Freeform 8"/>
            <p:cNvSpPr/>
            <p:nvPr/>
          </p:nvSpPr>
          <p:spPr>
            <a:xfrm>
              <a:off x="0" y="0"/>
              <a:ext cx="812800" cy="812800"/>
            </a:xfrm>
            <a:custGeom>
              <a:avLst/>
              <a:gdLst/>
              <a:ahLst/>
              <a:cxnLst/>
              <a:rect l="l" t="t" r="r" b="b"/>
              <a:pathLst>
                <a:path w="812800" h="812800">
                  <a:moveTo>
                    <a:pt x="128055" y="0"/>
                  </a:moveTo>
                  <a:lnTo>
                    <a:pt x="684745" y="0"/>
                  </a:lnTo>
                  <a:cubicBezTo>
                    <a:pt x="755468" y="0"/>
                    <a:pt x="812800" y="57332"/>
                    <a:pt x="812800" y="128055"/>
                  </a:cubicBezTo>
                  <a:lnTo>
                    <a:pt x="812800" y="684745"/>
                  </a:lnTo>
                  <a:cubicBezTo>
                    <a:pt x="812800" y="755468"/>
                    <a:pt x="755468" y="812800"/>
                    <a:pt x="684745" y="812800"/>
                  </a:cubicBezTo>
                  <a:lnTo>
                    <a:pt x="128055" y="812800"/>
                  </a:lnTo>
                  <a:cubicBezTo>
                    <a:pt x="57332" y="812800"/>
                    <a:pt x="0" y="755468"/>
                    <a:pt x="0" y="684745"/>
                  </a:cubicBezTo>
                  <a:lnTo>
                    <a:pt x="0" y="128055"/>
                  </a:lnTo>
                  <a:cubicBezTo>
                    <a:pt x="0" y="57332"/>
                    <a:pt x="57332" y="0"/>
                    <a:pt x="128055" y="0"/>
                  </a:cubicBezTo>
                  <a:close/>
                </a:path>
              </a:pathLst>
            </a:custGeom>
            <a:solidFill>
              <a:srgbClr val="278067"/>
            </a:solidFill>
          </p:spPr>
        </p:sp>
        <p:sp>
          <p:nvSpPr>
            <p:cNvPr id="9" name="TextBox 9"/>
            <p:cNvSpPr txBox="1"/>
            <p:nvPr/>
          </p:nvSpPr>
          <p:spPr>
            <a:xfrm>
              <a:off x="0" y="-19050"/>
              <a:ext cx="812800" cy="831850"/>
            </a:xfrm>
            <a:prstGeom prst="rect">
              <a:avLst/>
            </a:prstGeom>
          </p:spPr>
          <p:txBody>
            <a:bodyPr lIns="254000" tIns="254000" rIns="254000" bIns="254000" rtlCol="0" anchor="ctr"/>
            <a:lstStyle/>
            <a:p>
              <a:pPr algn="ctr">
                <a:lnSpc>
                  <a:spcPts val="1820"/>
                </a:lnSpc>
              </a:pPr>
              <a:r>
                <a:rPr lang="en-US" sz="1300">
                  <a:solidFill>
                    <a:srgbClr val="FFFFFF"/>
                  </a:solidFill>
                  <a:latin typeface="Muli"/>
                </a:rPr>
                <a:t>Sao chép một ghi chú, kéo vào bảng và viết các ý tưởng của bạn.</a:t>
              </a:r>
            </a:p>
          </p:txBody>
        </p:sp>
      </p:grpSp>
      <p:grpSp>
        <p:nvGrpSpPr>
          <p:cNvPr id="10" name="Group 10"/>
          <p:cNvGrpSpPr/>
          <p:nvPr/>
        </p:nvGrpSpPr>
        <p:grpSpPr>
          <a:xfrm>
            <a:off x="8139816" y="8521789"/>
            <a:ext cx="9119484" cy="1244422"/>
            <a:chOff x="0" y="0"/>
            <a:chExt cx="6879870" cy="938810"/>
          </a:xfrm>
        </p:grpSpPr>
        <p:sp>
          <p:nvSpPr>
            <p:cNvPr id="11" name="Freeform 11"/>
            <p:cNvSpPr/>
            <p:nvPr/>
          </p:nvSpPr>
          <p:spPr>
            <a:xfrm>
              <a:off x="0" y="0"/>
              <a:ext cx="6879870" cy="938810"/>
            </a:xfrm>
            <a:custGeom>
              <a:avLst/>
              <a:gdLst/>
              <a:ahLst/>
              <a:cxnLst/>
              <a:rect l="l" t="t" r="r" b="b"/>
              <a:pathLst>
                <a:path w="6879870" h="938810">
                  <a:moveTo>
                    <a:pt x="25468" y="0"/>
                  </a:moveTo>
                  <a:lnTo>
                    <a:pt x="6854402" y="0"/>
                  </a:lnTo>
                  <a:cubicBezTo>
                    <a:pt x="6861156" y="0"/>
                    <a:pt x="6867634" y="2683"/>
                    <a:pt x="6872411" y="7459"/>
                  </a:cubicBezTo>
                  <a:cubicBezTo>
                    <a:pt x="6877186" y="12236"/>
                    <a:pt x="6879870" y="18714"/>
                    <a:pt x="6879870" y="25468"/>
                  </a:cubicBezTo>
                  <a:lnTo>
                    <a:pt x="6879870" y="913342"/>
                  </a:lnTo>
                  <a:cubicBezTo>
                    <a:pt x="6879870" y="920096"/>
                    <a:pt x="6877186" y="926574"/>
                    <a:pt x="6872411" y="931351"/>
                  </a:cubicBezTo>
                  <a:cubicBezTo>
                    <a:pt x="6867634" y="936127"/>
                    <a:pt x="6861156" y="938810"/>
                    <a:pt x="6854402" y="938810"/>
                  </a:cubicBezTo>
                  <a:lnTo>
                    <a:pt x="25468" y="938810"/>
                  </a:lnTo>
                  <a:cubicBezTo>
                    <a:pt x="18714" y="938810"/>
                    <a:pt x="12236" y="936127"/>
                    <a:pt x="7459" y="931351"/>
                  </a:cubicBezTo>
                  <a:cubicBezTo>
                    <a:pt x="2683" y="926574"/>
                    <a:pt x="0" y="920096"/>
                    <a:pt x="0" y="913342"/>
                  </a:cubicBezTo>
                  <a:lnTo>
                    <a:pt x="0" y="25468"/>
                  </a:lnTo>
                  <a:cubicBezTo>
                    <a:pt x="0" y="18714"/>
                    <a:pt x="2683" y="12236"/>
                    <a:pt x="7459" y="7459"/>
                  </a:cubicBezTo>
                  <a:cubicBezTo>
                    <a:pt x="12236" y="2683"/>
                    <a:pt x="18714" y="0"/>
                    <a:pt x="25468" y="0"/>
                  </a:cubicBezTo>
                  <a:close/>
                </a:path>
              </a:pathLst>
            </a:custGeom>
            <a:solidFill>
              <a:srgbClr val="F6F4EA"/>
            </a:solidFill>
            <a:ln cap="rnd">
              <a:noFill/>
              <a:prstDash val="sysDot"/>
              <a:round/>
            </a:ln>
          </p:spPr>
        </p:sp>
        <p:sp>
          <p:nvSpPr>
            <p:cNvPr id="12" name="TextBox 12"/>
            <p:cNvSpPr txBox="1"/>
            <p:nvPr/>
          </p:nvSpPr>
          <p:spPr>
            <a:xfrm>
              <a:off x="0" y="-19050"/>
              <a:ext cx="6879870" cy="957860"/>
            </a:xfrm>
            <a:prstGeom prst="rect">
              <a:avLst/>
            </a:prstGeom>
          </p:spPr>
          <p:txBody>
            <a:bodyPr lIns="254000" tIns="254000" rIns="254000" bIns="254000" rtlCol="0" anchor="ctr"/>
            <a:lstStyle/>
            <a:p>
              <a:pPr algn="l">
                <a:lnSpc>
                  <a:spcPts val="2240"/>
                </a:lnSpc>
              </a:pPr>
              <a:r>
                <a:rPr lang="en-US" sz="1600">
                  <a:solidFill>
                    <a:srgbClr val="2C2C2C"/>
                  </a:solidFill>
                  <a:latin typeface="Muli Semi-Bold"/>
                </a:rPr>
                <a:t>Mẹo: </a:t>
              </a:r>
              <a:r>
                <a:rPr lang="en-US" sz="1600">
                  <a:solidFill>
                    <a:srgbClr val="2C2C2C"/>
                  </a:solidFill>
                  <a:latin typeface="Muli"/>
                </a:rPr>
                <a:t>Cộng tác giúp cho quá trình làm việc nhóm trở nên dễ dàng hơn! Hãy nhấp "Chia sẻ" và</a:t>
              </a:r>
            </a:p>
            <a:p>
              <a:pPr algn="l">
                <a:lnSpc>
                  <a:spcPts val="2240"/>
                </a:lnSpc>
              </a:pPr>
              <a:r>
                <a:rPr lang="en-US" sz="1600">
                  <a:solidFill>
                    <a:srgbClr val="2C2C2C"/>
                  </a:solidFill>
                  <a:latin typeface="Muli"/>
                </a:rPr>
                <a:t>mời các thành viên trong nhóm của bạn cùng điền vào đây. Sử dụng trang này để thêm các</a:t>
              </a:r>
            </a:p>
            <a:p>
              <a:pPr algn="l">
                <a:lnSpc>
                  <a:spcPts val="2240"/>
                </a:lnSpc>
              </a:pPr>
              <a:r>
                <a:rPr lang="en-US" sz="1600">
                  <a:solidFill>
                    <a:srgbClr val="2C2C2C"/>
                  </a:solidFill>
                  <a:latin typeface="Muli"/>
                </a:rPr>
                <a:t>thông báo, động não hoặc các ý tưởng nhóm thú vị khác!</a:t>
              </a:r>
            </a:p>
          </p:txBody>
        </p:sp>
      </p:grpSp>
      <p:grpSp>
        <p:nvGrpSpPr>
          <p:cNvPr id="13" name="Group 13"/>
          <p:cNvGrpSpPr/>
          <p:nvPr/>
        </p:nvGrpSpPr>
        <p:grpSpPr>
          <a:xfrm>
            <a:off x="1028700" y="3757709"/>
            <a:ext cx="840801" cy="840798"/>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t="-25000" b="-25000"/>
              </a:stretch>
            </a:blipFill>
          </p:spPr>
        </p:sp>
      </p:grpSp>
      <p:grpSp>
        <p:nvGrpSpPr>
          <p:cNvPr id="15" name="Group 15"/>
          <p:cNvGrpSpPr/>
          <p:nvPr/>
        </p:nvGrpSpPr>
        <p:grpSpPr>
          <a:xfrm>
            <a:off x="2047342" y="3757709"/>
            <a:ext cx="840801" cy="840798"/>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25000" b="-25000"/>
              </a:stretch>
            </a:blipFill>
          </p:spPr>
        </p:sp>
      </p:grpSp>
      <p:grpSp>
        <p:nvGrpSpPr>
          <p:cNvPr id="17" name="Group 17"/>
          <p:cNvGrpSpPr/>
          <p:nvPr/>
        </p:nvGrpSpPr>
        <p:grpSpPr>
          <a:xfrm>
            <a:off x="3065983" y="3757709"/>
            <a:ext cx="840801" cy="84079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grpSp>
        <p:nvGrpSpPr>
          <p:cNvPr id="19" name="Group 19"/>
          <p:cNvGrpSpPr/>
          <p:nvPr/>
        </p:nvGrpSpPr>
        <p:grpSpPr>
          <a:xfrm>
            <a:off x="8589205" y="4178108"/>
            <a:ext cx="2710784" cy="1289881"/>
            <a:chOff x="0" y="0"/>
            <a:chExt cx="1301568" cy="619329"/>
          </a:xfrm>
        </p:grpSpPr>
        <p:sp>
          <p:nvSpPr>
            <p:cNvPr id="20" name="Freeform 20"/>
            <p:cNvSpPr/>
            <p:nvPr/>
          </p:nvSpPr>
          <p:spPr>
            <a:xfrm>
              <a:off x="0" y="0"/>
              <a:ext cx="1301568" cy="619329"/>
            </a:xfrm>
            <a:custGeom>
              <a:avLst/>
              <a:gdLst/>
              <a:ahLst/>
              <a:cxnLst/>
              <a:rect l="l" t="t" r="r" b="b"/>
              <a:pathLst>
                <a:path w="1301568" h="619329">
                  <a:moveTo>
                    <a:pt x="79967" y="0"/>
                  </a:moveTo>
                  <a:lnTo>
                    <a:pt x="1221601" y="0"/>
                  </a:lnTo>
                  <a:cubicBezTo>
                    <a:pt x="1265766" y="0"/>
                    <a:pt x="1301568" y="35803"/>
                    <a:pt x="1301568" y="79967"/>
                  </a:cubicBezTo>
                  <a:lnTo>
                    <a:pt x="1301568" y="539362"/>
                  </a:lnTo>
                  <a:cubicBezTo>
                    <a:pt x="1301568" y="583527"/>
                    <a:pt x="1265766" y="619329"/>
                    <a:pt x="1221601" y="619329"/>
                  </a:cubicBezTo>
                  <a:lnTo>
                    <a:pt x="79967" y="619329"/>
                  </a:lnTo>
                  <a:cubicBezTo>
                    <a:pt x="35803" y="619329"/>
                    <a:pt x="0" y="583527"/>
                    <a:pt x="0" y="539362"/>
                  </a:cubicBezTo>
                  <a:lnTo>
                    <a:pt x="0" y="79967"/>
                  </a:lnTo>
                  <a:cubicBezTo>
                    <a:pt x="0" y="35803"/>
                    <a:pt x="35803" y="0"/>
                    <a:pt x="79967" y="0"/>
                  </a:cubicBezTo>
                  <a:close/>
                </a:path>
              </a:pathLst>
            </a:custGeom>
            <a:solidFill>
              <a:srgbClr val="E0D2EF"/>
            </a:solidFill>
          </p:spPr>
        </p:sp>
        <p:sp>
          <p:nvSpPr>
            <p:cNvPr id="21" name="TextBox 21"/>
            <p:cNvSpPr txBox="1"/>
            <p:nvPr/>
          </p:nvSpPr>
          <p:spPr>
            <a:xfrm>
              <a:off x="0" y="-19050"/>
              <a:ext cx="1301568" cy="638379"/>
            </a:xfrm>
            <a:prstGeom prst="rect">
              <a:avLst/>
            </a:prstGeom>
          </p:spPr>
          <p:txBody>
            <a:bodyPr lIns="254000" tIns="254000" rIns="254000" bIns="254000" rtlCol="0" anchor="ctr"/>
            <a:lstStyle/>
            <a:p>
              <a:pPr algn="ctr">
                <a:lnSpc>
                  <a:spcPts val="1820"/>
                </a:lnSpc>
              </a:pPr>
              <a:r>
                <a:rPr lang="en-US" sz="1300">
                  <a:solidFill>
                    <a:srgbClr val="2C2C2C"/>
                  </a:solidFill>
                  <a:latin typeface="Muli"/>
                </a:rPr>
                <a:t>Viết ghi chú ở đây</a:t>
              </a:r>
            </a:p>
          </p:txBody>
        </p:sp>
      </p:grpSp>
      <p:grpSp>
        <p:nvGrpSpPr>
          <p:cNvPr id="22" name="Group 22"/>
          <p:cNvGrpSpPr/>
          <p:nvPr/>
        </p:nvGrpSpPr>
        <p:grpSpPr>
          <a:xfrm>
            <a:off x="10679113" y="5047590"/>
            <a:ext cx="840801" cy="840798"/>
            <a:chOff x="0" y="0"/>
            <a:chExt cx="6350000" cy="6349975"/>
          </a:xfrm>
        </p:grpSpPr>
        <p:sp>
          <p:nvSpPr>
            <p:cNvPr id="23" name="Freeform 2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grpSp>
        <p:nvGrpSpPr>
          <p:cNvPr id="24" name="Group 24"/>
          <p:cNvGrpSpPr/>
          <p:nvPr/>
        </p:nvGrpSpPr>
        <p:grpSpPr>
          <a:xfrm>
            <a:off x="12509058" y="5467989"/>
            <a:ext cx="2710784" cy="1289881"/>
            <a:chOff x="0" y="0"/>
            <a:chExt cx="1301568" cy="619329"/>
          </a:xfrm>
        </p:grpSpPr>
        <p:sp>
          <p:nvSpPr>
            <p:cNvPr id="25" name="Freeform 25"/>
            <p:cNvSpPr/>
            <p:nvPr/>
          </p:nvSpPr>
          <p:spPr>
            <a:xfrm>
              <a:off x="0" y="0"/>
              <a:ext cx="1301568" cy="619329"/>
            </a:xfrm>
            <a:custGeom>
              <a:avLst/>
              <a:gdLst/>
              <a:ahLst/>
              <a:cxnLst/>
              <a:rect l="l" t="t" r="r" b="b"/>
              <a:pathLst>
                <a:path w="1301568" h="619329">
                  <a:moveTo>
                    <a:pt x="79967" y="0"/>
                  </a:moveTo>
                  <a:lnTo>
                    <a:pt x="1221601" y="0"/>
                  </a:lnTo>
                  <a:cubicBezTo>
                    <a:pt x="1265766" y="0"/>
                    <a:pt x="1301568" y="35803"/>
                    <a:pt x="1301568" y="79967"/>
                  </a:cubicBezTo>
                  <a:lnTo>
                    <a:pt x="1301568" y="539362"/>
                  </a:lnTo>
                  <a:cubicBezTo>
                    <a:pt x="1301568" y="583527"/>
                    <a:pt x="1265766" y="619329"/>
                    <a:pt x="1221601" y="619329"/>
                  </a:cubicBezTo>
                  <a:lnTo>
                    <a:pt x="79967" y="619329"/>
                  </a:lnTo>
                  <a:cubicBezTo>
                    <a:pt x="35803" y="619329"/>
                    <a:pt x="0" y="583527"/>
                    <a:pt x="0" y="539362"/>
                  </a:cubicBezTo>
                  <a:lnTo>
                    <a:pt x="0" y="79967"/>
                  </a:lnTo>
                  <a:cubicBezTo>
                    <a:pt x="0" y="35803"/>
                    <a:pt x="35803" y="0"/>
                    <a:pt x="79967" y="0"/>
                  </a:cubicBezTo>
                  <a:close/>
                </a:path>
              </a:pathLst>
            </a:custGeom>
            <a:solidFill>
              <a:srgbClr val="278067"/>
            </a:solidFill>
          </p:spPr>
        </p:sp>
        <p:sp>
          <p:nvSpPr>
            <p:cNvPr id="26" name="TextBox 26"/>
            <p:cNvSpPr txBox="1"/>
            <p:nvPr/>
          </p:nvSpPr>
          <p:spPr>
            <a:xfrm>
              <a:off x="0" y="-19050"/>
              <a:ext cx="1301568" cy="638379"/>
            </a:xfrm>
            <a:prstGeom prst="rect">
              <a:avLst/>
            </a:prstGeom>
          </p:spPr>
          <p:txBody>
            <a:bodyPr lIns="254000" tIns="254000" rIns="254000" bIns="254000" rtlCol="0" anchor="ctr"/>
            <a:lstStyle/>
            <a:p>
              <a:pPr algn="ctr">
                <a:lnSpc>
                  <a:spcPts val="1820"/>
                </a:lnSpc>
              </a:pPr>
              <a:r>
                <a:rPr lang="en-US" sz="1300">
                  <a:solidFill>
                    <a:srgbClr val="FFFFFF"/>
                  </a:solidFill>
                  <a:latin typeface="Muli"/>
                </a:rPr>
                <a:t>Viết ghi chú ở đây</a:t>
              </a:r>
            </a:p>
          </p:txBody>
        </p:sp>
      </p:grpSp>
      <p:grpSp>
        <p:nvGrpSpPr>
          <p:cNvPr id="27" name="Group 27"/>
          <p:cNvGrpSpPr/>
          <p:nvPr/>
        </p:nvGrpSpPr>
        <p:grpSpPr>
          <a:xfrm>
            <a:off x="14598966" y="6337471"/>
            <a:ext cx="840801" cy="840798"/>
            <a:chOff x="0" y="0"/>
            <a:chExt cx="6350000" cy="6349975"/>
          </a:xfrm>
        </p:grpSpPr>
        <p:sp>
          <p:nvSpPr>
            <p:cNvPr id="28" name="Freeform 2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25000" b="-25000"/>
              </a:stretch>
            </a:blipFill>
          </p:spPr>
        </p:sp>
      </p:grpSp>
      <p:sp>
        <p:nvSpPr>
          <p:cNvPr id="29" name="TextBox 29"/>
          <p:cNvSpPr txBox="1"/>
          <p:nvPr/>
        </p:nvSpPr>
        <p:spPr>
          <a:xfrm>
            <a:off x="1127656" y="9001125"/>
            <a:ext cx="2487606" cy="257175"/>
          </a:xfrm>
          <a:prstGeom prst="rect">
            <a:avLst/>
          </a:prstGeom>
        </p:spPr>
        <p:txBody>
          <a:bodyPr lIns="0" tIns="0" rIns="0" bIns="0" rtlCol="0" anchor="t">
            <a:spAutoFit/>
          </a:bodyPr>
          <a:lstStyle/>
          <a:p>
            <a:pPr algn="l">
              <a:lnSpc>
                <a:spcPts val="2100"/>
              </a:lnSpc>
            </a:pPr>
            <a:r>
              <a:rPr lang="en-US" sz="1500" u="sng">
                <a:solidFill>
                  <a:srgbClr val="FFFFFF"/>
                </a:solidFill>
                <a:latin typeface="Muli"/>
                <a:hlinkClick r:id="rId6" action="ppaction://hlinksldjump"/>
              </a:rPr>
              <a:t>Quay </a:t>
            </a:r>
            <a:r>
              <a:rPr lang="en-US" sz="1500" u="sng">
                <a:solidFill>
                  <a:srgbClr val="FFFFFF"/>
                </a:solidFill>
                <a:latin typeface="Muli"/>
              </a:rPr>
              <a:t>lại Trang Tổng quan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grpSp>
        <p:nvGrpSpPr>
          <p:cNvPr id="2" name="Group 2"/>
          <p:cNvGrpSpPr/>
          <p:nvPr/>
        </p:nvGrpSpPr>
        <p:grpSpPr>
          <a:xfrm>
            <a:off x="4617264" y="4555203"/>
            <a:ext cx="1742542" cy="1090322"/>
            <a:chOff x="0" y="0"/>
            <a:chExt cx="851072" cy="532522"/>
          </a:xfrm>
        </p:grpSpPr>
        <p:sp>
          <p:nvSpPr>
            <p:cNvPr id="3" name="Freeform 3"/>
            <p:cNvSpPr/>
            <p:nvPr/>
          </p:nvSpPr>
          <p:spPr>
            <a:xfrm>
              <a:off x="0" y="0"/>
              <a:ext cx="851072" cy="532522"/>
            </a:xfrm>
            <a:custGeom>
              <a:avLst/>
              <a:gdLst/>
              <a:ahLst/>
              <a:cxnLst/>
              <a:rect l="l" t="t" r="r" b="b"/>
              <a:pathLst>
                <a:path w="851072" h="532522">
                  <a:moveTo>
                    <a:pt x="186601" y="0"/>
                  </a:moveTo>
                  <a:lnTo>
                    <a:pt x="664470" y="0"/>
                  </a:lnTo>
                  <a:cubicBezTo>
                    <a:pt x="713960" y="0"/>
                    <a:pt x="761423" y="19660"/>
                    <a:pt x="796417" y="54654"/>
                  </a:cubicBezTo>
                  <a:cubicBezTo>
                    <a:pt x="831412" y="89649"/>
                    <a:pt x="851072" y="137112"/>
                    <a:pt x="851072" y="186601"/>
                  </a:cubicBezTo>
                  <a:lnTo>
                    <a:pt x="851072" y="345921"/>
                  </a:lnTo>
                  <a:cubicBezTo>
                    <a:pt x="851072" y="395411"/>
                    <a:pt x="831412" y="442873"/>
                    <a:pt x="796417" y="477868"/>
                  </a:cubicBezTo>
                  <a:cubicBezTo>
                    <a:pt x="761423" y="512862"/>
                    <a:pt x="713960" y="532522"/>
                    <a:pt x="664470" y="532522"/>
                  </a:cubicBezTo>
                  <a:lnTo>
                    <a:pt x="186601" y="532522"/>
                  </a:lnTo>
                  <a:cubicBezTo>
                    <a:pt x="137112" y="532522"/>
                    <a:pt x="89649" y="512862"/>
                    <a:pt x="54654" y="477868"/>
                  </a:cubicBezTo>
                  <a:cubicBezTo>
                    <a:pt x="19660" y="442873"/>
                    <a:pt x="0" y="395411"/>
                    <a:pt x="0" y="345921"/>
                  </a:cubicBezTo>
                  <a:lnTo>
                    <a:pt x="0" y="186601"/>
                  </a:lnTo>
                  <a:cubicBezTo>
                    <a:pt x="0" y="137112"/>
                    <a:pt x="19660" y="89649"/>
                    <a:pt x="54654" y="54654"/>
                  </a:cubicBezTo>
                  <a:cubicBezTo>
                    <a:pt x="89649" y="19660"/>
                    <a:pt x="137112" y="0"/>
                    <a:pt x="186601" y="0"/>
                  </a:cubicBezTo>
                  <a:close/>
                </a:path>
              </a:pathLst>
            </a:custGeom>
            <a:solidFill>
              <a:srgbClr val="278067"/>
            </a:solidFill>
          </p:spPr>
        </p:sp>
        <p:sp>
          <p:nvSpPr>
            <p:cNvPr id="4" name="TextBox 4"/>
            <p:cNvSpPr txBox="1"/>
            <p:nvPr/>
          </p:nvSpPr>
          <p:spPr>
            <a:xfrm>
              <a:off x="0" y="-28575"/>
              <a:ext cx="851072" cy="561097"/>
            </a:xfrm>
            <a:prstGeom prst="rect">
              <a:avLst/>
            </a:prstGeom>
          </p:spPr>
          <p:txBody>
            <a:bodyPr lIns="254000" tIns="254000" rIns="254000" bIns="254000" rtlCol="0" anchor="ctr"/>
            <a:lstStyle/>
            <a:p>
              <a:pPr algn="ctr">
                <a:lnSpc>
                  <a:spcPts val="2100"/>
                </a:lnSpc>
              </a:pPr>
              <a:r>
                <a:rPr lang="en-US" sz="1500">
                  <a:solidFill>
                    <a:srgbClr val="FFFFFF"/>
                  </a:solidFill>
                  <a:latin typeface="Muli"/>
                </a:rPr>
                <a:t>Thêm ý tưởng liên quan</a:t>
              </a:r>
            </a:p>
          </p:txBody>
        </p:sp>
      </p:grpSp>
      <p:grpSp>
        <p:nvGrpSpPr>
          <p:cNvPr id="5" name="Group 5"/>
          <p:cNvGrpSpPr/>
          <p:nvPr/>
        </p:nvGrpSpPr>
        <p:grpSpPr>
          <a:xfrm>
            <a:off x="8279090" y="2488876"/>
            <a:ext cx="1935282" cy="1090322"/>
            <a:chOff x="0" y="0"/>
            <a:chExt cx="945208" cy="532522"/>
          </a:xfrm>
        </p:grpSpPr>
        <p:sp>
          <p:nvSpPr>
            <p:cNvPr id="6" name="Freeform 6"/>
            <p:cNvSpPr/>
            <p:nvPr/>
          </p:nvSpPr>
          <p:spPr>
            <a:xfrm>
              <a:off x="0" y="0"/>
              <a:ext cx="945208" cy="532522"/>
            </a:xfrm>
            <a:custGeom>
              <a:avLst/>
              <a:gdLst/>
              <a:ahLst/>
              <a:cxnLst/>
              <a:rect l="l" t="t" r="r" b="b"/>
              <a:pathLst>
                <a:path w="945208" h="532522">
                  <a:moveTo>
                    <a:pt x="168017" y="0"/>
                  </a:moveTo>
                  <a:lnTo>
                    <a:pt x="777191" y="0"/>
                  </a:lnTo>
                  <a:cubicBezTo>
                    <a:pt x="821751" y="0"/>
                    <a:pt x="864487" y="17702"/>
                    <a:pt x="895997" y="49211"/>
                  </a:cubicBezTo>
                  <a:cubicBezTo>
                    <a:pt x="927506" y="80720"/>
                    <a:pt x="945208" y="123456"/>
                    <a:pt x="945208" y="168017"/>
                  </a:cubicBezTo>
                  <a:lnTo>
                    <a:pt x="945208" y="364505"/>
                  </a:lnTo>
                  <a:cubicBezTo>
                    <a:pt x="945208" y="409066"/>
                    <a:pt x="927506" y="451802"/>
                    <a:pt x="895997" y="483311"/>
                  </a:cubicBezTo>
                  <a:cubicBezTo>
                    <a:pt x="864487" y="514820"/>
                    <a:pt x="821751" y="532522"/>
                    <a:pt x="777191" y="532522"/>
                  </a:cubicBezTo>
                  <a:lnTo>
                    <a:pt x="168017" y="532522"/>
                  </a:lnTo>
                  <a:cubicBezTo>
                    <a:pt x="123456" y="532522"/>
                    <a:pt x="80720" y="514820"/>
                    <a:pt x="49211" y="483311"/>
                  </a:cubicBezTo>
                  <a:cubicBezTo>
                    <a:pt x="17702" y="451802"/>
                    <a:pt x="0" y="409066"/>
                    <a:pt x="0" y="364505"/>
                  </a:cubicBezTo>
                  <a:lnTo>
                    <a:pt x="0" y="168017"/>
                  </a:lnTo>
                  <a:cubicBezTo>
                    <a:pt x="0" y="123456"/>
                    <a:pt x="17702" y="80720"/>
                    <a:pt x="49211" y="49211"/>
                  </a:cubicBezTo>
                  <a:cubicBezTo>
                    <a:pt x="80720" y="17702"/>
                    <a:pt x="123456" y="0"/>
                    <a:pt x="168017" y="0"/>
                  </a:cubicBezTo>
                  <a:close/>
                </a:path>
              </a:pathLst>
            </a:custGeom>
            <a:solidFill>
              <a:srgbClr val="278067"/>
            </a:solidFill>
          </p:spPr>
        </p:sp>
        <p:sp>
          <p:nvSpPr>
            <p:cNvPr id="7" name="TextBox 7"/>
            <p:cNvSpPr txBox="1"/>
            <p:nvPr/>
          </p:nvSpPr>
          <p:spPr>
            <a:xfrm>
              <a:off x="0" y="-28575"/>
              <a:ext cx="945208" cy="561097"/>
            </a:xfrm>
            <a:prstGeom prst="rect">
              <a:avLst/>
            </a:prstGeom>
          </p:spPr>
          <p:txBody>
            <a:bodyPr lIns="254000" tIns="254000" rIns="254000" bIns="254000" rtlCol="0" anchor="ctr"/>
            <a:lstStyle/>
            <a:p>
              <a:pPr algn="ctr">
                <a:lnSpc>
                  <a:spcPts val="2100"/>
                </a:lnSpc>
              </a:pPr>
              <a:r>
                <a:rPr lang="en-US" sz="1500">
                  <a:solidFill>
                    <a:srgbClr val="FFFFFF"/>
                  </a:solidFill>
                  <a:latin typeface="Muli"/>
                </a:rPr>
                <a:t>Thêm ý tưởng liên quan</a:t>
              </a:r>
            </a:p>
          </p:txBody>
        </p:sp>
      </p:grpSp>
      <p:grpSp>
        <p:nvGrpSpPr>
          <p:cNvPr id="8" name="Group 8"/>
          <p:cNvGrpSpPr/>
          <p:nvPr/>
        </p:nvGrpSpPr>
        <p:grpSpPr>
          <a:xfrm>
            <a:off x="8254067" y="6655528"/>
            <a:ext cx="1985329" cy="1090322"/>
            <a:chOff x="0" y="0"/>
            <a:chExt cx="969651" cy="532522"/>
          </a:xfrm>
        </p:grpSpPr>
        <p:sp>
          <p:nvSpPr>
            <p:cNvPr id="9" name="Freeform 9"/>
            <p:cNvSpPr/>
            <p:nvPr/>
          </p:nvSpPr>
          <p:spPr>
            <a:xfrm>
              <a:off x="0" y="0"/>
              <a:ext cx="969651" cy="532522"/>
            </a:xfrm>
            <a:custGeom>
              <a:avLst/>
              <a:gdLst/>
              <a:ahLst/>
              <a:cxnLst/>
              <a:rect l="l" t="t" r="r" b="b"/>
              <a:pathLst>
                <a:path w="969651" h="532522">
                  <a:moveTo>
                    <a:pt x="163782" y="0"/>
                  </a:moveTo>
                  <a:lnTo>
                    <a:pt x="805869" y="0"/>
                  </a:lnTo>
                  <a:cubicBezTo>
                    <a:pt x="849307" y="0"/>
                    <a:pt x="890965" y="17256"/>
                    <a:pt x="921680" y="47971"/>
                  </a:cubicBezTo>
                  <a:cubicBezTo>
                    <a:pt x="952395" y="78686"/>
                    <a:pt x="969651" y="120344"/>
                    <a:pt x="969651" y="163782"/>
                  </a:cubicBezTo>
                  <a:lnTo>
                    <a:pt x="969651" y="368740"/>
                  </a:lnTo>
                  <a:cubicBezTo>
                    <a:pt x="969651" y="412178"/>
                    <a:pt x="952395" y="453837"/>
                    <a:pt x="921680" y="484552"/>
                  </a:cubicBezTo>
                  <a:cubicBezTo>
                    <a:pt x="890965" y="515267"/>
                    <a:pt x="849307" y="532522"/>
                    <a:pt x="805869" y="532522"/>
                  </a:cubicBezTo>
                  <a:lnTo>
                    <a:pt x="163782" y="532522"/>
                  </a:lnTo>
                  <a:cubicBezTo>
                    <a:pt x="120344" y="532522"/>
                    <a:pt x="78686" y="515267"/>
                    <a:pt x="47971" y="484552"/>
                  </a:cubicBezTo>
                  <a:cubicBezTo>
                    <a:pt x="17256" y="453837"/>
                    <a:pt x="0" y="412178"/>
                    <a:pt x="0" y="368740"/>
                  </a:cubicBezTo>
                  <a:lnTo>
                    <a:pt x="0" y="163782"/>
                  </a:lnTo>
                  <a:cubicBezTo>
                    <a:pt x="0" y="120344"/>
                    <a:pt x="17256" y="78686"/>
                    <a:pt x="47971" y="47971"/>
                  </a:cubicBezTo>
                  <a:cubicBezTo>
                    <a:pt x="78686" y="17256"/>
                    <a:pt x="120344" y="0"/>
                    <a:pt x="163782" y="0"/>
                  </a:cubicBezTo>
                  <a:close/>
                </a:path>
              </a:pathLst>
            </a:custGeom>
            <a:solidFill>
              <a:srgbClr val="278067"/>
            </a:solidFill>
          </p:spPr>
        </p:sp>
        <p:sp>
          <p:nvSpPr>
            <p:cNvPr id="10" name="TextBox 10"/>
            <p:cNvSpPr txBox="1"/>
            <p:nvPr/>
          </p:nvSpPr>
          <p:spPr>
            <a:xfrm>
              <a:off x="0" y="-28575"/>
              <a:ext cx="969651" cy="561097"/>
            </a:xfrm>
            <a:prstGeom prst="rect">
              <a:avLst/>
            </a:prstGeom>
          </p:spPr>
          <p:txBody>
            <a:bodyPr lIns="254000" tIns="254000" rIns="254000" bIns="254000" rtlCol="0" anchor="ctr"/>
            <a:lstStyle/>
            <a:p>
              <a:pPr algn="ctr">
                <a:lnSpc>
                  <a:spcPts val="2100"/>
                </a:lnSpc>
              </a:pPr>
              <a:r>
                <a:rPr lang="en-US" sz="1500">
                  <a:solidFill>
                    <a:srgbClr val="FFFFFF"/>
                  </a:solidFill>
                  <a:latin typeface="Muli"/>
                </a:rPr>
                <a:t>Thêm ý tưởng liên quan</a:t>
              </a:r>
            </a:p>
          </p:txBody>
        </p:sp>
      </p:grpSp>
      <p:grpSp>
        <p:nvGrpSpPr>
          <p:cNvPr id="11" name="Group 11"/>
          <p:cNvGrpSpPr/>
          <p:nvPr/>
        </p:nvGrpSpPr>
        <p:grpSpPr>
          <a:xfrm>
            <a:off x="12072600" y="4573980"/>
            <a:ext cx="1742542" cy="1090322"/>
            <a:chOff x="0" y="0"/>
            <a:chExt cx="851072" cy="532522"/>
          </a:xfrm>
        </p:grpSpPr>
        <p:sp>
          <p:nvSpPr>
            <p:cNvPr id="12" name="Freeform 12"/>
            <p:cNvSpPr/>
            <p:nvPr/>
          </p:nvSpPr>
          <p:spPr>
            <a:xfrm>
              <a:off x="0" y="0"/>
              <a:ext cx="851072" cy="532522"/>
            </a:xfrm>
            <a:custGeom>
              <a:avLst/>
              <a:gdLst/>
              <a:ahLst/>
              <a:cxnLst/>
              <a:rect l="l" t="t" r="r" b="b"/>
              <a:pathLst>
                <a:path w="851072" h="532522">
                  <a:moveTo>
                    <a:pt x="186601" y="0"/>
                  </a:moveTo>
                  <a:lnTo>
                    <a:pt x="664470" y="0"/>
                  </a:lnTo>
                  <a:cubicBezTo>
                    <a:pt x="713960" y="0"/>
                    <a:pt x="761423" y="19660"/>
                    <a:pt x="796417" y="54654"/>
                  </a:cubicBezTo>
                  <a:cubicBezTo>
                    <a:pt x="831412" y="89649"/>
                    <a:pt x="851072" y="137112"/>
                    <a:pt x="851072" y="186601"/>
                  </a:cubicBezTo>
                  <a:lnTo>
                    <a:pt x="851072" y="345921"/>
                  </a:lnTo>
                  <a:cubicBezTo>
                    <a:pt x="851072" y="395411"/>
                    <a:pt x="831412" y="442873"/>
                    <a:pt x="796417" y="477868"/>
                  </a:cubicBezTo>
                  <a:cubicBezTo>
                    <a:pt x="761423" y="512862"/>
                    <a:pt x="713960" y="532522"/>
                    <a:pt x="664470" y="532522"/>
                  </a:cubicBezTo>
                  <a:lnTo>
                    <a:pt x="186601" y="532522"/>
                  </a:lnTo>
                  <a:cubicBezTo>
                    <a:pt x="137112" y="532522"/>
                    <a:pt x="89649" y="512862"/>
                    <a:pt x="54654" y="477868"/>
                  </a:cubicBezTo>
                  <a:cubicBezTo>
                    <a:pt x="19660" y="442873"/>
                    <a:pt x="0" y="395411"/>
                    <a:pt x="0" y="345921"/>
                  </a:cubicBezTo>
                  <a:lnTo>
                    <a:pt x="0" y="186601"/>
                  </a:lnTo>
                  <a:cubicBezTo>
                    <a:pt x="0" y="137112"/>
                    <a:pt x="19660" y="89649"/>
                    <a:pt x="54654" y="54654"/>
                  </a:cubicBezTo>
                  <a:cubicBezTo>
                    <a:pt x="89649" y="19660"/>
                    <a:pt x="137112" y="0"/>
                    <a:pt x="186601" y="0"/>
                  </a:cubicBezTo>
                  <a:close/>
                </a:path>
              </a:pathLst>
            </a:custGeom>
            <a:solidFill>
              <a:srgbClr val="278067"/>
            </a:solidFill>
          </p:spPr>
        </p:sp>
        <p:sp>
          <p:nvSpPr>
            <p:cNvPr id="13" name="TextBox 13"/>
            <p:cNvSpPr txBox="1"/>
            <p:nvPr/>
          </p:nvSpPr>
          <p:spPr>
            <a:xfrm>
              <a:off x="0" y="-28575"/>
              <a:ext cx="851072" cy="561097"/>
            </a:xfrm>
            <a:prstGeom prst="rect">
              <a:avLst/>
            </a:prstGeom>
          </p:spPr>
          <p:txBody>
            <a:bodyPr lIns="254000" tIns="254000" rIns="254000" bIns="254000" rtlCol="0" anchor="ctr"/>
            <a:lstStyle/>
            <a:p>
              <a:pPr algn="ctr">
                <a:lnSpc>
                  <a:spcPts val="2100"/>
                </a:lnSpc>
              </a:pPr>
              <a:r>
                <a:rPr lang="en-US" sz="1500">
                  <a:solidFill>
                    <a:srgbClr val="FFFFFF"/>
                  </a:solidFill>
                  <a:latin typeface="Muli"/>
                </a:rPr>
                <a:t>Thêm ý tưởng liên quan</a:t>
              </a:r>
            </a:p>
          </p:txBody>
        </p:sp>
      </p:grpSp>
      <p:sp>
        <p:nvSpPr>
          <p:cNvPr id="14" name="AutoShape 14"/>
          <p:cNvSpPr/>
          <p:nvPr/>
        </p:nvSpPr>
        <p:spPr>
          <a:xfrm flipV="1">
            <a:off x="10912295" y="5119141"/>
            <a:ext cx="1160305" cy="0"/>
          </a:xfrm>
          <a:prstGeom prst="line">
            <a:avLst/>
          </a:prstGeom>
          <a:ln w="9525" cap="rnd">
            <a:solidFill>
              <a:srgbClr val="2C2C2C"/>
            </a:solidFill>
            <a:prstDash val="solid"/>
            <a:headEnd type="none" w="sm" len="sm"/>
            <a:tailEnd type="triangle" w="lg" len="med"/>
          </a:ln>
        </p:spPr>
      </p:sp>
      <p:sp>
        <p:nvSpPr>
          <p:cNvPr id="15" name="AutoShape 15"/>
          <p:cNvSpPr/>
          <p:nvPr/>
        </p:nvSpPr>
        <p:spPr>
          <a:xfrm flipH="1" flipV="1">
            <a:off x="6359805" y="5100364"/>
            <a:ext cx="1022578" cy="4762"/>
          </a:xfrm>
          <a:prstGeom prst="line">
            <a:avLst/>
          </a:prstGeom>
          <a:ln w="9525" cap="rnd">
            <a:solidFill>
              <a:srgbClr val="2C2C2C"/>
            </a:solidFill>
            <a:prstDash val="solid"/>
            <a:headEnd type="none" w="sm" len="sm"/>
            <a:tailEnd type="triangle" w="lg" len="med"/>
          </a:ln>
        </p:spPr>
      </p:sp>
      <p:sp>
        <p:nvSpPr>
          <p:cNvPr id="16" name="AutoShape 16"/>
          <p:cNvSpPr/>
          <p:nvPr/>
        </p:nvSpPr>
        <p:spPr>
          <a:xfrm rot="-5400000">
            <a:off x="8857792" y="3962183"/>
            <a:ext cx="777877" cy="0"/>
          </a:xfrm>
          <a:prstGeom prst="line">
            <a:avLst/>
          </a:prstGeom>
          <a:ln w="9525" cap="rnd">
            <a:solidFill>
              <a:srgbClr val="2C2C2C"/>
            </a:solidFill>
            <a:prstDash val="solid"/>
            <a:headEnd type="none" w="sm" len="sm"/>
            <a:tailEnd type="triangle" w="lg" len="med"/>
          </a:ln>
        </p:spPr>
      </p:sp>
      <p:sp>
        <p:nvSpPr>
          <p:cNvPr id="17" name="AutoShape 17"/>
          <p:cNvSpPr/>
          <p:nvPr/>
        </p:nvSpPr>
        <p:spPr>
          <a:xfrm>
            <a:off x="9246731" y="5859530"/>
            <a:ext cx="0" cy="795998"/>
          </a:xfrm>
          <a:prstGeom prst="line">
            <a:avLst/>
          </a:prstGeom>
          <a:ln w="9525" cap="rnd">
            <a:solidFill>
              <a:srgbClr val="2C2C2C"/>
            </a:solidFill>
            <a:prstDash val="solid"/>
            <a:headEnd type="none" w="sm" len="sm"/>
            <a:tailEnd type="triangle" w="lg" len="med"/>
          </a:ln>
        </p:spPr>
      </p:sp>
      <p:grpSp>
        <p:nvGrpSpPr>
          <p:cNvPr id="18" name="Group 18"/>
          <p:cNvGrpSpPr/>
          <p:nvPr/>
        </p:nvGrpSpPr>
        <p:grpSpPr>
          <a:xfrm>
            <a:off x="8288026" y="817895"/>
            <a:ext cx="1917410" cy="946976"/>
            <a:chOff x="0" y="0"/>
            <a:chExt cx="936479" cy="462511"/>
          </a:xfrm>
        </p:grpSpPr>
        <p:sp>
          <p:nvSpPr>
            <p:cNvPr id="19" name="Freeform 19"/>
            <p:cNvSpPr/>
            <p:nvPr/>
          </p:nvSpPr>
          <p:spPr>
            <a:xfrm>
              <a:off x="0" y="0"/>
              <a:ext cx="936479" cy="462511"/>
            </a:xfrm>
            <a:custGeom>
              <a:avLst/>
              <a:gdLst/>
              <a:ahLst/>
              <a:cxnLst/>
              <a:rect l="l" t="t" r="r" b="b"/>
              <a:pathLst>
                <a:path w="936479" h="462511">
                  <a:moveTo>
                    <a:pt x="169583" y="0"/>
                  </a:moveTo>
                  <a:lnTo>
                    <a:pt x="766895" y="0"/>
                  </a:lnTo>
                  <a:cubicBezTo>
                    <a:pt x="860554" y="0"/>
                    <a:pt x="936479" y="75925"/>
                    <a:pt x="936479" y="169583"/>
                  </a:cubicBezTo>
                  <a:lnTo>
                    <a:pt x="936479" y="292927"/>
                  </a:lnTo>
                  <a:cubicBezTo>
                    <a:pt x="936479" y="386586"/>
                    <a:pt x="860554" y="462511"/>
                    <a:pt x="766895" y="462511"/>
                  </a:cubicBezTo>
                  <a:lnTo>
                    <a:pt x="169583" y="462511"/>
                  </a:lnTo>
                  <a:cubicBezTo>
                    <a:pt x="75925" y="462511"/>
                    <a:pt x="0" y="386586"/>
                    <a:pt x="0" y="292927"/>
                  </a:cubicBezTo>
                  <a:lnTo>
                    <a:pt x="0" y="169583"/>
                  </a:lnTo>
                  <a:cubicBezTo>
                    <a:pt x="0" y="75925"/>
                    <a:pt x="75925" y="0"/>
                    <a:pt x="169583" y="0"/>
                  </a:cubicBezTo>
                  <a:close/>
                </a:path>
              </a:pathLst>
            </a:custGeom>
            <a:solidFill>
              <a:srgbClr val="E0D2EF"/>
            </a:solidFill>
          </p:spPr>
        </p:sp>
        <p:sp>
          <p:nvSpPr>
            <p:cNvPr id="20" name="TextBox 20"/>
            <p:cNvSpPr txBox="1"/>
            <p:nvPr/>
          </p:nvSpPr>
          <p:spPr>
            <a:xfrm>
              <a:off x="0" y="-28575"/>
              <a:ext cx="936479" cy="491086"/>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 phụ</a:t>
              </a:r>
            </a:p>
          </p:txBody>
        </p:sp>
      </p:grpSp>
      <p:grpSp>
        <p:nvGrpSpPr>
          <p:cNvPr id="21" name="Group 21"/>
          <p:cNvGrpSpPr/>
          <p:nvPr/>
        </p:nvGrpSpPr>
        <p:grpSpPr>
          <a:xfrm>
            <a:off x="11227019" y="2586294"/>
            <a:ext cx="2272258" cy="895485"/>
            <a:chOff x="0" y="0"/>
            <a:chExt cx="1109790" cy="437362"/>
          </a:xfrm>
        </p:grpSpPr>
        <p:sp>
          <p:nvSpPr>
            <p:cNvPr id="22" name="Freeform 22"/>
            <p:cNvSpPr/>
            <p:nvPr/>
          </p:nvSpPr>
          <p:spPr>
            <a:xfrm>
              <a:off x="0" y="0"/>
              <a:ext cx="1109790" cy="437362"/>
            </a:xfrm>
            <a:custGeom>
              <a:avLst/>
              <a:gdLst/>
              <a:ahLst/>
              <a:cxnLst/>
              <a:rect l="l" t="t" r="r" b="b"/>
              <a:pathLst>
                <a:path w="1109790" h="437362">
                  <a:moveTo>
                    <a:pt x="143100" y="0"/>
                  </a:moveTo>
                  <a:lnTo>
                    <a:pt x="966689" y="0"/>
                  </a:lnTo>
                  <a:cubicBezTo>
                    <a:pt x="1004642" y="0"/>
                    <a:pt x="1041040" y="15077"/>
                    <a:pt x="1067877" y="41913"/>
                  </a:cubicBezTo>
                  <a:cubicBezTo>
                    <a:pt x="1094713" y="68750"/>
                    <a:pt x="1109790" y="105148"/>
                    <a:pt x="1109790" y="143100"/>
                  </a:cubicBezTo>
                  <a:lnTo>
                    <a:pt x="1109790" y="294262"/>
                  </a:lnTo>
                  <a:cubicBezTo>
                    <a:pt x="1109790" y="373294"/>
                    <a:pt x="1045721" y="437362"/>
                    <a:pt x="966689" y="437362"/>
                  </a:cubicBezTo>
                  <a:lnTo>
                    <a:pt x="143100" y="437362"/>
                  </a:lnTo>
                  <a:cubicBezTo>
                    <a:pt x="64068" y="437362"/>
                    <a:pt x="0" y="373294"/>
                    <a:pt x="0" y="294262"/>
                  </a:cubicBezTo>
                  <a:lnTo>
                    <a:pt x="0" y="143100"/>
                  </a:lnTo>
                  <a:cubicBezTo>
                    <a:pt x="0" y="64068"/>
                    <a:pt x="64068" y="0"/>
                    <a:pt x="143100" y="0"/>
                  </a:cubicBezTo>
                  <a:close/>
                </a:path>
              </a:pathLst>
            </a:custGeom>
            <a:solidFill>
              <a:srgbClr val="E0D2EF"/>
            </a:solidFill>
          </p:spPr>
        </p:sp>
        <p:sp>
          <p:nvSpPr>
            <p:cNvPr id="23" name="TextBox 23"/>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 phụ</a:t>
              </a:r>
            </a:p>
          </p:txBody>
        </p:sp>
      </p:grpSp>
      <p:sp>
        <p:nvSpPr>
          <p:cNvPr id="24" name="AutoShape 24"/>
          <p:cNvSpPr/>
          <p:nvPr/>
        </p:nvSpPr>
        <p:spPr>
          <a:xfrm flipV="1">
            <a:off x="10214372" y="3034037"/>
            <a:ext cx="1012647" cy="0"/>
          </a:xfrm>
          <a:prstGeom prst="line">
            <a:avLst/>
          </a:prstGeom>
          <a:ln w="9525" cap="rnd">
            <a:solidFill>
              <a:srgbClr val="2C2C2C"/>
            </a:solidFill>
            <a:prstDash val="solid"/>
            <a:headEnd type="none" w="sm" len="sm"/>
            <a:tailEnd type="triangle" w="lg" len="med"/>
          </a:ln>
        </p:spPr>
      </p:sp>
      <p:grpSp>
        <p:nvGrpSpPr>
          <p:cNvPr id="25" name="Group 25"/>
          <p:cNvGrpSpPr/>
          <p:nvPr/>
        </p:nvGrpSpPr>
        <p:grpSpPr>
          <a:xfrm>
            <a:off x="11220414" y="871017"/>
            <a:ext cx="2285469" cy="946976"/>
            <a:chOff x="0" y="0"/>
            <a:chExt cx="1116242" cy="462511"/>
          </a:xfrm>
        </p:grpSpPr>
        <p:sp>
          <p:nvSpPr>
            <p:cNvPr id="26" name="Freeform 26"/>
            <p:cNvSpPr/>
            <p:nvPr/>
          </p:nvSpPr>
          <p:spPr>
            <a:xfrm>
              <a:off x="0" y="0"/>
              <a:ext cx="1116242" cy="462511"/>
            </a:xfrm>
            <a:custGeom>
              <a:avLst/>
              <a:gdLst/>
              <a:ahLst/>
              <a:cxnLst/>
              <a:rect l="l" t="t" r="r" b="b"/>
              <a:pathLst>
                <a:path w="1116242" h="462511">
                  <a:moveTo>
                    <a:pt x="142273" y="0"/>
                  </a:moveTo>
                  <a:lnTo>
                    <a:pt x="973968" y="0"/>
                  </a:lnTo>
                  <a:cubicBezTo>
                    <a:pt x="1011702" y="0"/>
                    <a:pt x="1047889" y="14989"/>
                    <a:pt x="1074571" y="41671"/>
                  </a:cubicBezTo>
                  <a:cubicBezTo>
                    <a:pt x="1101252" y="68352"/>
                    <a:pt x="1116242" y="104540"/>
                    <a:pt x="1116242" y="142273"/>
                  </a:cubicBezTo>
                  <a:lnTo>
                    <a:pt x="1116242" y="320238"/>
                  </a:lnTo>
                  <a:cubicBezTo>
                    <a:pt x="1116242" y="398813"/>
                    <a:pt x="1052544" y="462511"/>
                    <a:pt x="973968" y="462511"/>
                  </a:cubicBezTo>
                  <a:lnTo>
                    <a:pt x="142273" y="462511"/>
                  </a:lnTo>
                  <a:cubicBezTo>
                    <a:pt x="104540" y="462511"/>
                    <a:pt x="68352" y="447521"/>
                    <a:pt x="41671" y="420840"/>
                  </a:cubicBezTo>
                  <a:cubicBezTo>
                    <a:pt x="14989" y="394158"/>
                    <a:pt x="0" y="357971"/>
                    <a:pt x="0" y="320238"/>
                  </a:cubicBezTo>
                  <a:lnTo>
                    <a:pt x="0" y="142273"/>
                  </a:lnTo>
                  <a:cubicBezTo>
                    <a:pt x="0" y="63698"/>
                    <a:pt x="63698" y="0"/>
                    <a:pt x="142273" y="0"/>
                  </a:cubicBezTo>
                  <a:close/>
                </a:path>
              </a:pathLst>
            </a:custGeom>
            <a:solidFill>
              <a:srgbClr val="FFFFFF"/>
            </a:solidFill>
          </p:spPr>
        </p:sp>
        <p:sp>
          <p:nvSpPr>
            <p:cNvPr id="27" name="TextBox 27"/>
            <p:cNvSpPr txBox="1"/>
            <p:nvPr/>
          </p:nvSpPr>
          <p:spPr>
            <a:xfrm>
              <a:off x="0" y="-28575"/>
              <a:ext cx="1116242" cy="491086"/>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a:t>
              </a:r>
            </a:p>
            <a:p>
              <a:pPr algn="ctr">
                <a:lnSpc>
                  <a:spcPts val="2100"/>
                </a:lnSpc>
              </a:pPr>
              <a:r>
                <a:rPr lang="en-US" sz="1500">
                  <a:solidFill>
                    <a:srgbClr val="2C2C2C"/>
                  </a:solidFill>
                  <a:latin typeface="Muli"/>
                </a:rPr>
                <a:t>phụ hơn nữa</a:t>
              </a:r>
            </a:p>
          </p:txBody>
        </p:sp>
      </p:grpSp>
      <p:grpSp>
        <p:nvGrpSpPr>
          <p:cNvPr id="28" name="Group 28"/>
          <p:cNvGrpSpPr/>
          <p:nvPr/>
        </p:nvGrpSpPr>
        <p:grpSpPr>
          <a:xfrm>
            <a:off x="14509049" y="2560549"/>
            <a:ext cx="2272258" cy="946976"/>
            <a:chOff x="0" y="0"/>
            <a:chExt cx="1109790" cy="462511"/>
          </a:xfrm>
        </p:grpSpPr>
        <p:sp>
          <p:nvSpPr>
            <p:cNvPr id="29" name="Freeform 29"/>
            <p:cNvSpPr/>
            <p:nvPr/>
          </p:nvSpPr>
          <p:spPr>
            <a:xfrm>
              <a:off x="0" y="0"/>
              <a:ext cx="1109790" cy="462511"/>
            </a:xfrm>
            <a:custGeom>
              <a:avLst/>
              <a:gdLst/>
              <a:ahLst/>
              <a:cxnLst/>
              <a:rect l="l" t="t" r="r" b="b"/>
              <a:pathLst>
                <a:path w="1109790" h="462511">
                  <a:moveTo>
                    <a:pt x="143100" y="0"/>
                  </a:moveTo>
                  <a:lnTo>
                    <a:pt x="966689" y="0"/>
                  </a:lnTo>
                  <a:cubicBezTo>
                    <a:pt x="1004642" y="0"/>
                    <a:pt x="1041040" y="15077"/>
                    <a:pt x="1067877" y="41913"/>
                  </a:cubicBezTo>
                  <a:cubicBezTo>
                    <a:pt x="1094713" y="68750"/>
                    <a:pt x="1109790" y="105148"/>
                    <a:pt x="1109790" y="143100"/>
                  </a:cubicBezTo>
                  <a:lnTo>
                    <a:pt x="1109790" y="319410"/>
                  </a:lnTo>
                  <a:cubicBezTo>
                    <a:pt x="1109790" y="398442"/>
                    <a:pt x="1045721" y="462511"/>
                    <a:pt x="966689" y="462511"/>
                  </a:cubicBezTo>
                  <a:lnTo>
                    <a:pt x="143100" y="462511"/>
                  </a:lnTo>
                  <a:cubicBezTo>
                    <a:pt x="64068" y="462511"/>
                    <a:pt x="0" y="398442"/>
                    <a:pt x="0" y="319410"/>
                  </a:cubicBezTo>
                  <a:lnTo>
                    <a:pt x="0" y="143100"/>
                  </a:lnTo>
                  <a:cubicBezTo>
                    <a:pt x="0" y="64068"/>
                    <a:pt x="64068" y="0"/>
                    <a:pt x="143100" y="0"/>
                  </a:cubicBezTo>
                  <a:close/>
                </a:path>
              </a:pathLst>
            </a:custGeom>
            <a:solidFill>
              <a:srgbClr val="FFFFFF"/>
            </a:solidFill>
          </p:spPr>
        </p:sp>
        <p:sp>
          <p:nvSpPr>
            <p:cNvPr id="30" name="TextBox 30"/>
            <p:cNvSpPr txBox="1"/>
            <p:nvPr/>
          </p:nvSpPr>
          <p:spPr>
            <a:xfrm>
              <a:off x="0" y="-28575"/>
              <a:ext cx="1109790" cy="491086"/>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a:t>
              </a:r>
            </a:p>
            <a:p>
              <a:pPr algn="ctr">
                <a:lnSpc>
                  <a:spcPts val="2100"/>
                </a:lnSpc>
              </a:pPr>
              <a:r>
                <a:rPr lang="en-US" sz="1500">
                  <a:solidFill>
                    <a:srgbClr val="2C2C2C"/>
                  </a:solidFill>
                  <a:latin typeface="Muli"/>
                </a:rPr>
                <a:t>phụ hơn nữa</a:t>
              </a:r>
            </a:p>
          </p:txBody>
        </p:sp>
      </p:grpSp>
      <p:grpSp>
        <p:nvGrpSpPr>
          <p:cNvPr id="31" name="Group 31"/>
          <p:cNvGrpSpPr/>
          <p:nvPr/>
        </p:nvGrpSpPr>
        <p:grpSpPr>
          <a:xfrm>
            <a:off x="4748737" y="6752947"/>
            <a:ext cx="2272258" cy="895485"/>
            <a:chOff x="0" y="0"/>
            <a:chExt cx="1109790" cy="437362"/>
          </a:xfrm>
        </p:grpSpPr>
        <p:sp>
          <p:nvSpPr>
            <p:cNvPr id="32" name="Freeform 32"/>
            <p:cNvSpPr/>
            <p:nvPr/>
          </p:nvSpPr>
          <p:spPr>
            <a:xfrm>
              <a:off x="0" y="0"/>
              <a:ext cx="1109790" cy="437362"/>
            </a:xfrm>
            <a:custGeom>
              <a:avLst/>
              <a:gdLst/>
              <a:ahLst/>
              <a:cxnLst/>
              <a:rect l="l" t="t" r="r" b="b"/>
              <a:pathLst>
                <a:path w="1109790" h="437362">
                  <a:moveTo>
                    <a:pt x="143100" y="0"/>
                  </a:moveTo>
                  <a:lnTo>
                    <a:pt x="966689" y="0"/>
                  </a:lnTo>
                  <a:cubicBezTo>
                    <a:pt x="1004642" y="0"/>
                    <a:pt x="1041040" y="15077"/>
                    <a:pt x="1067877" y="41913"/>
                  </a:cubicBezTo>
                  <a:cubicBezTo>
                    <a:pt x="1094713" y="68750"/>
                    <a:pt x="1109790" y="105148"/>
                    <a:pt x="1109790" y="143100"/>
                  </a:cubicBezTo>
                  <a:lnTo>
                    <a:pt x="1109790" y="294262"/>
                  </a:lnTo>
                  <a:cubicBezTo>
                    <a:pt x="1109790" y="373294"/>
                    <a:pt x="1045721" y="437362"/>
                    <a:pt x="966689" y="437362"/>
                  </a:cubicBezTo>
                  <a:lnTo>
                    <a:pt x="143100" y="437362"/>
                  </a:lnTo>
                  <a:cubicBezTo>
                    <a:pt x="64068" y="437362"/>
                    <a:pt x="0" y="373294"/>
                    <a:pt x="0" y="294262"/>
                  </a:cubicBezTo>
                  <a:lnTo>
                    <a:pt x="0" y="143100"/>
                  </a:lnTo>
                  <a:cubicBezTo>
                    <a:pt x="0" y="64068"/>
                    <a:pt x="64068" y="0"/>
                    <a:pt x="143100" y="0"/>
                  </a:cubicBezTo>
                  <a:close/>
                </a:path>
              </a:pathLst>
            </a:custGeom>
            <a:solidFill>
              <a:srgbClr val="E0D2EF"/>
            </a:solidFill>
          </p:spPr>
        </p:sp>
        <p:sp>
          <p:nvSpPr>
            <p:cNvPr id="33" name="TextBox 33"/>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 phụ</a:t>
              </a:r>
            </a:p>
          </p:txBody>
        </p:sp>
      </p:grpSp>
      <p:sp>
        <p:nvSpPr>
          <p:cNvPr id="34" name="AutoShape 34"/>
          <p:cNvSpPr/>
          <p:nvPr/>
        </p:nvSpPr>
        <p:spPr>
          <a:xfrm flipH="1" flipV="1">
            <a:off x="7020996" y="7200689"/>
            <a:ext cx="1233071" cy="0"/>
          </a:xfrm>
          <a:prstGeom prst="line">
            <a:avLst/>
          </a:prstGeom>
          <a:ln w="9525" cap="rnd">
            <a:solidFill>
              <a:srgbClr val="2C2C2C"/>
            </a:solidFill>
            <a:prstDash val="solid"/>
            <a:headEnd type="none" w="sm" len="sm"/>
            <a:tailEnd type="triangle" w="lg" len="med"/>
          </a:ln>
        </p:spPr>
      </p:sp>
      <p:grpSp>
        <p:nvGrpSpPr>
          <p:cNvPr id="35" name="Group 35"/>
          <p:cNvGrpSpPr/>
          <p:nvPr/>
        </p:nvGrpSpPr>
        <p:grpSpPr>
          <a:xfrm>
            <a:off x="8254067" y="8573620"/>
            <a:ext cx="1985329" cy="895485"/>
            <a:chOff x="0" y="0"/>
            <a:chExt cx="969651" cy="437362"/>
          </a:xfrm>
        </p:grpSpPr>
        <p:sp>
          <p:nvSpPr>
            <p:cNvPr id="36" name="Freeform 36"/>
            <p:cNvSpPr/>
            <p:nvPr/>
          </p:nvSpPr>
          <p:spPr>
            <a:xfrm>
              <a:off x="0" y="0"/>
              <a:ext cx="969651" cy="437362"/>
            </a:xfrm>
            <a:custGeom>
              <a:avLst/>
              <a:gdLst/>
              <a:ahLst/>
              <a:cxnLst/>
              <a:rect l="l" t="t" r="r" b="b"/>
              <a:pathLst>
                <a:path w="969651" h="437362">
                  <a:moveTo>
                    <a:pt x="163782" y="0"/>
                  </a:moveTo>
                  <a:lnTo>
                    <a:pt x="805869" y="0"/>
                  </a:lnTo>
                  <a:cubicBezTo>
                    <a:pt x="849307" y="0"/>
                    <a:pt x="890965" y="17256"/>
                    <a:pt x="921680" y="47971"/>
                  </a:cubicBezTo>
                  <a:cubicBezTo>
                    <a:pt x="952395" y="78686"/>
                    <a:pt x="969651" y="120344"/>
                    <a:pt x="969651" y="163782"/>
                  </a:cubicBezTo>
                  <a:lnTo>
                    <a:pt x="969651" y="273580"/>
                  </a:lnTo>
                  <a:cubicBezTo>
                    <a:pt x="969651" y="317018"/>
                    <a:pt x="952395" y="358677"/>
                    <a:pt x="921680" y="389392"/>
                  </a:cubicBezTo>
                  <a:cubicBezTo>
                    <a:pt x="890965" y="420107"/>
                    <a:pt x="849307" y="437362"/>
                    <a:pt x="805869" y="437362"/>
                  </a:cubicBezTo>
                  <a:lnTo>
                    <a:pt x="163782" y="437362"/>
                  </a:lnTo>
                  <a:cubicBezTo>
                    <a:pt x="73328" y="437362"/>
                    <a:pt x="0" y="364035"/>
                    <a:pt x="0" y="273580"/>
                  </a:cubicBezTo>
                  <a:lnTo>
                    <a:pt x="0" y="163782"/>
                  </a:lnTo>
                  <a:cubicBezTo>
                    <a:pt x="0" y="120344"/>
                    <a:pt x="17256" y="78686"/>
                    <a:pt x="47971" y="47971"/>
                  </a:cubicBezTo>
                  <a:cubicBezTo>
                    <a:pt x="78686" y="17256"/>
                    <a:pt x="120344" y="0"/>
                    <a:pt x="163782" y="0"/>
                  </a:cubicBezTo>
                  <a:close/>
                </a:path>
              </a:pathLst>
            </a:custGeom>
            <a:solidFill>
              <a:srgbClr val="E0D2EF"/>
            </a:solidFill>
          </p:spPr>
        </p:sp>
        <p:sp>
          <p:nvSpPr>
            <p:cNvPr id="37" name="TextBox 37"/>
            <p:cNvSpPr txBox="1"/>
            <p:nvPr/>
          </p:nvSpPr>
          <p:spPr>
            <a:xfrm>
              <a:off x="0" y="-28575"/>
              <a:ext cx="969651" cy="465937"/>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 phụ</a:t>
              </a:r>
            </a:p>
          </p:txBody>
        </p:sp>
      </p:grpSp>
      <p:grpSp>
        <p:nvGrpSpPr>
          <p:cNvPr id="38" name="Group 38"/>
          <p:cNvGrpSpPr/>
          <p:nvPr/>
        </p:nvGrpSpPr>
        <p:grpSpPr>
          <a:xfrm>
            <a:off x="1385382" y="6727202"/>
            <a:ext cx="2272258" cy="946976"/>
            <a:chOff x="0" y="0"/>
            <a:chExt cx="1109790" cy="462511"/>
          </a:xfrm>
        </p:grpSpPr>
        <p:sp>
          <p:nvSpPr>
            <p:cNvPr id="39" name="Freeform 39"/>
            <p:cNvSpPr/>
            <p:nvPr/>
          </p:nvSpPr>
          <p:spPr>
            <a:xfrm>
              <a:off x="0" y="0"/>
              <a:ext cx="1109790" cy="462511"/>
            </a:xfrm>
            <a:custGeom>
              <a:avLst/>
              <a:gdLst/>
              <a:ahLst/>
              <a:cxnLst/>
              <a:rect l="l" t="t" r="r" b="b"/>
              <a:pathLst>
                <a:path w="1109790" h="462511">
                  <a:moveTo>
                    <a:pt x="143100" y="0"/>
                  </a:moveTo>
                  <a:lnTo>
                    <a:pt x="966689" y="0"/>
                  </a:lnTo>
                  <a:cubicBezTo>
                    <a:pt x="1004642" y="0"/>
                    <a:pt x="1041040" y="15077"/>
                    <a:pt x="1067877" y="41913"/>
                  </a:cubicBezTo>
                  <a:cubicBezTo>
                    <a:pt x="1094713" y="68750"/>
                    <a:pt x="1109790" y="105148"/>
                    <a:pt x="1109790" y="143100"/>
                  </a:cubicBezTo>
                  <a:lnTo>
                    <a:pt x="1109790" y="319410"/>
                  </a:lnTo>
                  <a:cubicBezTo>
                    <a:pt x="1109790" y="398442"/>
                    <a:pt x="1045721" y="462511"/>
                    <a:pt x="966689" y="462511"/>
                  </a:cubicBezTo>
                  <a:lnTo>
                    <a:pt x="143100" y="462511"/>
                  </a:lnTo>
                  <a:cubicBezTo>
                    <a:pt x="64068" y="462511"/>
                    <a:pt x="0" y="398442"/>
                    <a:pt x="0" y="319410"/>
                  </a:cubicBezTo>
                  <a:lnTo>
                    <a:pt x="0" y="143100"/>
                  </a:lnTo>
                  <a:cubicBezTo>
                    <a:pt x="0" y="64068"/>
                    <a:pt x="64068" y="0"/>
                    <a:pt x="143100" y="0"/>
                  </a:cubicBezTo>
                  <a:close/>
                </a:path>
              </a:pathLst>
            </a:custGeom>
            <a:solidFill>
              <a:srgbClr val="FFFFFF"/>
            </a:solidFill>
          </p:spPr>
        </p:sp>
        <p:sp>
          <p:nvSpPr>
            <p:cNvPr id="40" name="TextBox 40"/>
            <p:cNvSpPr txBox="1"/>
            <p:nvPr/>
          </p:nvSpPr>
          <p:spPr>
            <a:xfrm>
              <a:off x="0" y="-28575"/>
              <a:ext cx="1109790" cy="491086"/>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a:t>
              </a:r>
            </a:p>
            <a:p>
              <a:pPr algn="ctr">
                <a:lnSpc>
                  <a:spcPts val="2100"/>
                </a:lnSpc>
              </a:pPr>
              <a:r>
                <a:rPr lang="en-US" sz="1500">
                  <a:solidFill>
                    <a:srgbClr val="2C2C2C"/>
                  </a:solidFill>
                  <a:latin typeface="Muli"/>
                </a:rPr>
                <a:t>phụ hơn nữa</a:t>
              </a:r>
            </a:p>
          </p:txBody>
        </p:sp>
      </p:grpSp>
      <p:grpSp>
        <p:nvGrpSpPr>
          <p:cNvPr id="41" name="Group 41"/>
          <p:cNvGrpSpPr/>
          <p:nvPr/>
        </p:nvGrpSpPr>
        <p:grpSpPr>
          <a:xfrm>
            <a:off x="4749374" y="8473861"/>
            <a:ext cx="2271598" cy="946976"/>
            <a:chOff x="0" y="0"/>
            <a:chExt cx="1109467" cy="462511"/>
          </a:xfrm>
        </p:grpSpPr>
        <p:sp>
          <p:nvSpPr>
            <p:cNvPr id="42" name="Freeform 42"/>
            <p:cNvSpPr/>
            <p:nvPr/>
          </p:nvSpPr>
          <p:spPr>
            <a:xfrm>
              <a:off x="0" y="0"/>
              <a:ext cx="1109467" cy="462511"/>
            </a:xfrm>
            <a:custGeom>
              <a:avLst/>
              <a:gdLst/>
              <a:ahLst/>
              <a:cxnLst/>
              <a:rect l="l" t="t" r="r" b="b"/>
              <a:pathLst>
                <a:path w="1109467" h="462511">
                  <a:moveTo>
                    <a:pt x="143142" y="0"/>
                  </a:moveTo>
                  <a:lnTo>
                    <a:pt x="966325" y="0"/>
                  </a:lnTo>
                  <a:cubicBezTo>
                    <a:pt x="1004289" y="0"/>
                    <a:pt x="1040697" y="15081"/>
                    <a:pt x="1067542" y="41925"/>
                  </a:cubicBezTo>
                  <a:cubicBezTo>
                    <a:pt x="1094386" y="68770"/>
                    <a:pt x="1109467" y="105178"/>
                    <a:pt x="1109467" y="143142"/>
                  </a:cubicBezTo>
                  <a:lnTo>
                    <a:pt x="1109467" y="319369"/>
                  </a:lnTo>
                  <a:cubicBezTo>
                    <a:pt x="1109467" y="357332"/>
                    <a:pt x="1094386" y="393741"/>
                    <a:pt x="1067542" y="420585"/>
                  </a:cubicBezTo>
                  <a:cubicBezTo>
                    <a:pt x="1040697" y="447430"/>
                    <a:pt x="1004289" y="462511"/>
                    <a:pt x="966325" y="462511"/>
                  </a:cubicBezTo>
                  <a:lnTo>
                    <a:pt x="143142" y="462511"/>
                  </a:lnTo>
                  <a:cubicBezTo>
                    <a:pt x="105178" y="462511"/>
                    <a:pt x="68770" y="447430"/>
                    <a:pt x="41925" y="420585"/>
                  </a:cubicBezTo>
                  <a:cubicBezTo>
                    <a:pt x="15081" y="393741"/>
                    <a:pt x="0" y="357332"/>
                    <a:pt x="0" y="319369"/>
                  </a:cubicBezTo>
                  <a:lnTo>
                    <a:pt x="0" y="143142"/>
                  </a:lnTo>
                  <a:cubicBezTo>
                    <a:pt x="0" y="105178"/>
                    <a:pt x="15081" y="68770"/>
                    <a:pt x="41925" y="41925"/>
                  </a:cubicBezTo>
                  <a:cubicBezTo>
                    <a:pt x="68770" y="15081"/>
                    <a:pt x="105178" y="0"/>
                    <a:pt x="143142" y="0"/>
                  </a:cubicBezTo>
                  <a:close/>
                </a:path>
              </a:pathLst>
            </a:custGeom>
            <a:solidFill>
              <a:srgbClr val="FFFFFF"/>
            </a:solidFill>
          </p:spPr>
        </p:sp>
        <p:sp>
          <p:nvSpPr>
            <p:cNvPr id="43" name="TextBox 43"/>
            <p:cNvSpPr txBox="1"/>
            <p:nvPr/>
          </p:nvSpPr>
          <p:spPr>
            <a:xfrm>
              <a:off x="0" y="-28575"/>
              <a:ext cx="1109467" cy="491086"/>
            </a:xfrm>
            <a:prstGeom prst="rect">
              <a:avLst/>
            </a:prstGeom>
          </p:spPr>
          <p:txBody>
            <a:bodyPr lIns="254000" tIns="254000" rIns="254000" bIns="254000" rtlCol="0" anchor="ctr"/>
            <a:lstStyle/>
            <a:p>
              <a:pPr algn="ctr">
                <a:lnSpc>
                  <a:spcPts val="2100"/>
                </a:lnSpc>
              </a:pPr>
              <a:r>
                <a:rPr lang="en-US" sz="1500">
                  <a:solidFill>
                    <a:srgbClr val="2C2C2C"/>
                  </a:solidFill>
                  <a:latin typeface="Muli"/>
                </a:rPr>
                <a:t>Thêm ý tưởng</a:t>
              </a:r>
            </a:p>
            <a:p>
              <a:pPr algn="ctr">
                <a:lnSpc>
                  <a:spcPts val="2100"/>
                </a:lnSpc>
              </a:pPr>
              <a:r>
                <a:rPr lang="en-US" sz="1500">
                  <a:solidFill>
                    <a:srgbClr val="2C2C2C"/>
                  </a:solidFill>
                  <a:latin typeface="Muli"/>
                </a:rPr>
                <a:t>phụ hơn nữa</a:t>
              </a:r>
            </a:p>
          </p:txBody>
        </p:sp>
      </p:grpSp>
      <p:grpSp>
        <p:nvGrpSpPr>
          <p:cNvPr id="44" name="Group 44"/>
          <p:cNvGrpSpPr/>
          <p:nvPr/>
        </p:nvGrpSpPr>
        <p:grpSpPr>
          <a:xfrm>
            <a:off x="12358386" y="7655027"/>
            <a:ext cx="5186700" cy="1796872"/>
            <a:chOff x="0" y="0"/>
            <a:chExt cx="3912921" cy="1355586"/>
          </a:xfrm>
        </p:grpSpPr>
        <p:sp>
          <p:nvSpPr>
            <p:cNvPr id="45" name="Freeform 45"/>
            <p:cNvSpPr/>
            <p:nvPr/>
          </p:nvSpPr>
          <p:spPr>
            <a:xfrm>
              <a:off x="0" y="0"/>
              <a:ext cx="3912921" cy="1355586"/>
            </a:xfrm>
            <a:custGeom>
              <a:avLst/>
              <a:gdLst/>
              <a:ahLst/>
              <a:cxnLst/>
              <a:rect l="l" t="t" r="r" b="b"/>
              <a:pathLst>
                <a:path w="3912921" h="1355586">
                  <a:moveTo>
                    <a:pt x="62691" y="0"/>
                  </a:moveTo>
                  <a:lnTo>
                    <a:pt x="3850230" y="0"/>
                  </a:lnTo>
                  <a:cubicBezTo>
                    <a:pt x="3866856" y="0"/>
                    <a:pt x="3882802" y="6605"/>
                    <a:pt x="3894559" y="18362"/>
                  </a:cubicBezTo>
                  <a:cubicBezTo>
                    <a:pt x="3906316" y="30119"/>
                    <a:pt x="3912921" y="46064"/>
                    <a:pt x="3912921" y="62691"/>
                  </a:cubicBezTo>
                  <a:lnTo>
                    <a:pt x="3912921" y="1292895"/>
                  </a:lnTo>
                  <a:cubicBezTo>
                    <a:pt x="3912921" y="1327518"/>
                    <a:pt x="3884853" y="1355586"/>
                    <a:pt x="3850230" y="1355586"/>
                  </a:cubicBezTo>
                  <a:lnTo>
                    <a:pt x="62691" y="1355586"/>
                  </a:lnTo>
                  <a:cubicBezTo>
                    <a:pt x="28068" y="1355586"/>
                    <a:pt x="0" y="1327518"/>
                    <a:pt x="0" y="1292895"/>
                  </a:cubicBezTo>
                  <a:lnTo>
                    <a:pt x="0" y="62691"/>
                  </a:lnTo>
                  <a:cubicBezTo>
                    <a:pt x="0" y="28068"/>
                    <a:pt x="28068" y="0"/>
                    <a:pt x="62691" y="0"/>
                  </a:cubicBezTo>
                  <a:close/>
                </a:path>
              </a:pathLst>
            </a:custGeom>
            <a:solidFill>
              <a:srgbClr val="FFFFFF"/>
            </a:solidFill>
            <a:ln cap="rnd">
              <a:noFill/>
              <a:prstDash val="sysDot"/>
              <a:round/>
            </a:ln>
          </p:spPr>
        </p:sp>
        <p:sp>
          <p:nvSpPr>
            <p:cNvPr id="46" name="TextBox 46"/>
            <p:cNvSpPr txBox="1"/>
            <p:nvPr/>
          </p:nvSpPr>
          <p:spPr>
            <a:xfrm>
              <a:off x="0" y="-19050"/>
              <a:ext cx="3912921" cy="1374636"/>
            </a:xfrm>
            <a:prstGeom prst="rect">
              <a:avLst/>
            </a:prstGeom>
          </p:spPr>
          <p:txBody>
            <a:bodyPr lIns="254000" tIns="254000" rIns="254000" bIns="254000" rtlCol="0" anchor="ctr"/>
            <a:lstStyle/>
            <a:p>
              <a:pPr algn="l">
                <a:lnSpc>
                  <a:spcPts val="2240"/>
                </a:lnSpc>
              </a:pPr>
              <a:r>
                <a:rPr lang="en-US" sz="1600">
                  <a:solidFill>
                    <a:srgbClr val="2C2C2C"/>
                  </a:solidFill>
                  <a:latin typeface="Muli Semi-Bold"/>
                </a:rPr>
                <a:t>Mẹo: </a:t>
              </a:r>
              <a:r>
                <a:rPr lang="en-US" sz="1600">
                  <a:solidFill>
                    <a:srgbClr val="2C2C2C"/>
                  </a:solidFill>
                  <a:latin typeface="Muli"/>
                </a:rPr>
                <a:t>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id="47" name="AutoShape 47"/>
          <p:cNvSpPr/>
          <p:nvPr/>
        </p:nvSpPr>
        <p:spPr>
          <a:xfrm flipV="1">
            <a:off x="9246731" y="1764871"/>
            <a:ext cx="0" cy="724005"/>
          </a:xfrm>
          <a:prstGeom prst="line">
            <a:avLst/>
          </a:prstGeom>
          <a:ln w="9525" cap="rnd">
            <a:solidFill>
              <a:srgbClr val="2C2C2C"/>
            </a:solidFill>
            <a:prstDash val="solid"/>
            <a:headEnd type="none" w="sm" len="sm"/>
            <a:tailEnd type="triangle" w="lg" len="med"/>
          </a:ln>
        </p:spPr>
      </p:sp>
      <p:sp>
        <p:nvSpPr>
          <p:cNvPr id="48" name="AutoShape 48"/>
          <p:cNvSpPr/>
          <p:nvPr/>
        </p:nvSpPr>
        <p:spPr>
          <a:xfrm>
            <a:off x="9246731" y="7745850"/>
            <a:ext cx="0" cy="827770"/>
          </a:xfrm>
          <a:prstGeom prst="line">
            <a:avLst/>
          </a:prstGeom>
          <a:ln w="9525" cap="rnd">
            <a:solidFill>
              <a:srgbClr val="2C2C2C"/>
            </a:solidFill>
            <a:prstDash val="solid"/>
            <a:headEnd type="none" w="sm" len="sm"/>
            <a:tailEnd type="triangle" w="lg" len="med"/>
          </a:ln>
        </p:spPr>
      </p:sp>
      <p:sp>
        <p:nvSpPr>
          <p:cNvPr id="49" name="AutoShape 49"/>
          <p:cNvSpPr/>
          <p:nvPr/>
        </p:nvSpPr>
        <p:spPr>
          <a:xfrm>
            <a:off x="5884867" y="7648432"/>
            <a:ext cx="306" cy="825429"/>
          </a:xfrm>
          <a:prstGeom prst="line">
            <a:avLst/>
          </a:prstGeom>
          <a:ln w="9525" cap="rnd">
            <a:solidFill>
              <a:srgbClr val="2C2C2C"/>
            </a:solidFill>
            <a:prstDash val="solid"/>
            <a:headEnd type="none" w="sm" len="sm"/>
            <a:tailEnd type="triangle" w="lg" len="med"/>
          </a:ln>
        </p:spPr>
      </p:sp>
      <p:sp>
        <p:nvSpPr>
          <p:cNvPr id="50" name="AutoShape 50"/>
          <p:cNvSpPr/>
          <p:nvPr/>
        </p:nvSpPr>
        <p:spPr>
          <a:xfrm flipH="1">
            <a:off x="3657641" y="7200689"/>
            <a:ext cx="1091097" cy="0"/>
          </a:xfrm>
          <a:prstGeom prst="line">
            <a:avLst/>
          </a:prstGeom>
          <a:ln w="9525" cap="rnd">
            <a:solidFill>
              <a:srgbClr val="2C2C2C"/>
            </a:solidFill>
            <a:prstDash val="solid"/>
            <a:headEnd type="none" w="sm" len="sm"/>
            <a:tailEnd type="triangle" w="lg" len="med"/>
          </a:ln>
        </p:spPr>
      </p:sp>
      <p:sp>
        <p:nvSpPr>
          <p:cNvPr id="51" name="AutoShape 51"/>
          <p:cNvSpPr/>
          <p:nvPr/>
        </p:nvSpPr>
        <p:spPr>
          <a:xfrm flipV="1">
            <a:off x="12363149" y="1817992"/>
            <a:ext cx="0" cy="768302"/>
          </a:xfrm>
          <a:prstGeom prst="line">
            <a:avLst/>
          </a:prstGeom>
          <a:ln w="9525" cap="rnd">
            <a:solidFill>
              <a:srgbClr val="2C2C2C"/>
            </a:solidFill>
            <a:prstDash val="solid"/>
            <a:headEnd type="none" w="sm" len="sm"/>
            <a:tailEnd type="triangle" w="lg" len="med"/>
          </a:ln>
        </p:spPr>
      </p:sp>
      <p:sp>
        <p:nvSpPr>
          <p:cNvPr id="52" name="AutoShape 52"/>
          <p:cNvSpPr/>
          <p:nvPr/>
        </p:nvSpPr>
        <p:spPr>
          <a:xfrm>
            <a:off x="13499278" y="3034037"/>
            <a:ext cx="1009771" cy="0"/>
          </a:xfrm>
          <a:prstGeom prst="line">
            <a:avLst/>
          </a:prstGeom>
          <a:ln w="9525" cap="rnd">
            <a:solidFill>
              <a:srgbClr val="2C2C2C"/>
            </a:solidFill>
            <a:prstDash val="solid"/>
            <a:headEnd type="none" w="sm" len="sm"/>
            <a:tailEnd type="triangle" w="lg" len="med"/>
          </a:ln>
        </p:spPr>
      </p:sp>
      <p:grpSp>
        <p:nvGrpSpPr>
          <p:cNvPr id="53" name="Group 53"/>
          <p:cNvGrpSpPr/>
          <p:nvPr/>
        </p:nvGrpSpPr>
        <p:grpSpPr>
          <a:xfrm>
            <a:off x="7382383" y="4350723"/>
            <a:ext cx="3728695" cy="1508808"/>
            <a:chOff x="0" y="0"/>
            <a:chExt cx="1821125" cy="736914"/>
          </a:xfrm>
        </p:grpSpPr>
        <p:sp>
          <p:nvSpPr>
            <p:cNvPr id="54" name="Freeform 54"/>
            <p:cNvSpPr/>
            <p:nvPr/>
          </p:nvSpPr>
          <p:spPr>
            <a:xfrm>
              <a:off x="0" y="0"/>
              <a:ext cx="1821125" cy="736914"/>
            </a:xfrm>
            <a:custGeom>
              <a:avLst/>
              <a:gdLst/>
              <a:ahLst/>
              <a:cxnLst/>
              <a:rect l="l" t="t" r="r" b="b"/>
              <a:pathLst>
                <a:path w="1821125" h="736914">
                  <a:moveTo>
                    <a:pt x="87205" y="0"/>
                  </a:moveTo>
                  <a:lnTo>
                    <a:pt x="1733920" y="0"/>
                  </a:lnTo>
                  <a:cubicBezTo>
                    <a:pt x="1757049" y="0"/>
                    <a:pt x="1779229" y="9188"/>
                    <a:pt x="1795584" y="25542"/>
                  </a:cubicBezTo>
                  <a:cubicBezTo>
                    <a:pt x="1811938" y="41896"/>
                    <a:pt x="1821125" y="64077"/>
                    <a:pt x="1821125" y="87205"/>
                  </a:cubicBezTo>
                  <a:lnTo>
                    <a:pt x="1821125" y="649709"/>
                  </a:lnTo>
                  <a:cubicBezTo>
                    <a:pt x="1821125" y="697871"/>
                    <a:pt x="1782082" y="736914"/>
                    <a:pt x="1733920" y="736914"/>
                  </a:cubicBezTo>
                  <a:lnTo>
                    <a:pt x="87205" y="736914"/>
                  </a:lnTo>
                  <a:cubicBezTo>
                    <a:pt x="39043" y="736914"/>
                    <a:pt x="0" y="697871"/>
                    <a:pt x="0" y="649709"/>
                  </a:cubicBezTo>
                  <a:lnTo>
                    <a:pt x="0" y="87205"/>
                  </a:lnTo>
                  <a:cubicBezTo>
                    <a:pt x="0" y="39043"/>
                    <a:pt x="39043" y="0"/>
                    <a:pt x="87205" y="0"/>
                  </a:cubicBezTo>
                  <a:close/>
                </a:path>
              </a:pathLst>
            </a:custGeom>
            <a:solidFill>
              <a:srgbClr val="2C2C2C"/>
            </a:solidFill>
          </p:spPr>
        </p:sp>
        <p:sp>
          <p:nvSpPr>
            <p:cNvPr id="55" name="TextBox 55"/>
            <p:cNvSpPr txBox="1"/>
            <p:nvPr/>
          </p:nvSpPr>
          <p:spPr>
            <a:xfrm>
              <a:off x="0" y="-57150"/>
              <a:ext cx="1821125" cy="794064"/>
            </a:xfrm>
            <a:prstGeom prst="rect">
              <a:avLst/>
            </a:prstGeom>
          </p:spPr>
          <p:txBody>
            <a:bodyPr lIns="254000" tIns="254000" rIns="254000" bIns="254000" rtlCol="0" anchor="ctr"/>
            <a:lstStyle/>
            <a:p>
              <a:pPr algn="ctr">
                <a:lnSpc>
                  <a:spcPts val="4200"/>
                </a:lnSpc>
              </a:pPr>
              <a:r>
                <a:rPr lang="en-US" sz="3000">
                  <a:solidFill>
                    <a:srgbClr val="FFFFFF"/>
                  </a:solidFill>
                  <a:latin typeface="Saira ExtraCondensed Bold"/>
                </a:rPr>
                <a:t>Thêm chủ đề chính</a:t>
              </a:r>
            </a:p>
          </p:txBody>
        </p:sp>
      </p:grpSp>
      <p:sp>
        <p:nvSpPr>
          <p:cNvPr id="56" name="TextBox 56"/>
          <p:cNvSpPr txBox="1"/>
          <p:nvPr/>
        </p:nvSpPr>
        <p:spPr>
          <a:xfrm>
            <a:off x="1127656" y="1034208"/>
            <a:ext cx="2487606" cy="257175"/>
          </a:xfrm>
          <a:prstGeom prst="rect">
            <a:avLst/>
          </a:prstGeom>
        </p:spPr>
        <p:txBody>
          <a:bodyPr lIns="0" tIns="0" rIns="0" bIns="0" rtlCol="0" anchor="t">
            <a:spAutoFit/>
          </a:bodyPr>
          <a:lstStyle/>
          <a:p>
            <a:pPr algn="l">
              <a:lnSpc>
                <a:spcPts val="2100"/>
              </a:lnSpc>
            </a:pPr>
            <a:r>
              <a:rPr lang="en-US" sz="1500" u="sng">
                <a:solidFill>
                  <a:srgbClr val="FFFFFF"/>
                </a:solidFill>
                <a:latin typeface="Muli"/>
                <a:hlinkClick r:id="rId2" action="ppaction://hlinksldjump"/>
              </a:rPr>
              <a:t>Quay </a:t>
            </a:r>
            <a:r>
              <a:rPr lang="en-US" sz="1500" u="sng">
                <a:solidFill>
                  <a:srgbClr val="FFFFFF"/>
                </a:solidFill>
                <a:latin typeface="Muli"/>
              </a:rPr>
              <a:t>lại </a:t>
            </a:r>
            <a:r>
              <a:rPr lang="en-US" sz="1500" u="sng">
                <a:solidFill>
                  <a:srgbClr val="FFFFFF"/>
                </a:solidFill>
                <a:latin typeface="Muli Semi-Bold"/>
              </a:rPr>
              <a:t>Trang Tổng quan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0" y="0"/>
            <a:ext cx="11781410" cy="11781410"/>
          </a:xfrm>
          <a:custGeom>
            <a:avLst/>
            <a:gdLst/>
            <a:ahLst/>
            <a:cxnLst/>
            <a:rect l="l" t="t" r="r" b="b"/>
            <a:pathLst>
              <a:path w="11781410" h="11781410">
                <a:moveTo>
                  <a:pt x="11781410" y="0"/>
                </a:moveTo>
                <a:lnTo>
                  <a:pt x="0" y="0"/>
                </a:lnTo>
                <a:lnTo>
                  <a:pt x="0" y="11781410"/>
                </a:lnTo>
                <a:lnTo>
                  <a:pt x="11781410" y="11781410"/>
                </a:lnTo>
                <a:lnTo>
                  <a:pt x="1178141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029667" y="1028700"/>
            <a:ext cx="8229633" cy="8229600"/>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grpSp>
        <p:nvGrpSpPr>
          <p:cNvPr id="5" name="Group 5"/>
          <p:cNvGrpSpPr/>
          <p:nvPr/>
        </p:nvGrpSpPr>
        <p:grpSpPr>
          <a:xfrm>
            <a:off x="1028700" y="4086168"/>
            <a:ext cx="7004319" cy="2016627"/>
            <a:chOff x="0" y="0"/>
            <a:chExt cx="9339092" cy="2688837"/>
          </a:xfrm>
        </p:grpSpPr>
        <p:sp>
          <p:nvSpPr>
            <p:cNvPr id="6" name="TextBox 6"/>
            <p:cNvSpPr txBox="1"/>
            <p:nvPr/>
          </p:nvSpPr>
          <p:spPr>
            <a:xfrm>
              <a:off x="0" y="190500"/>
              <a:ext cx="9339092" cy="1837266"/>
            </a:xfrm>
            <a:prstGeom prst="rect">
              <a:avLst/>
            </a:prstGeom>
          </p:spPr>
          <p:txBody>
            <a:bodyPr lIns="0" tIns="0" rIns="0" bIns="0" rtlCol="0" anchor="t">
              <a:spAutoFit/>
            </a:bodyPr>
            <a:lstStyle/>
            <a:p>
              <a:pPr marL="0" lvl="0" indent="0" algn="l">
                <a:lnSpc>
                  <a:spcPts val="9999"/>
                </a:lnSpc>
              </a:pPr>
              <a:r>
                <a:rPr lang="en-US" sz="9999">
                  <a:solidFill>
                    <a:srgbClr val="FFFFFF"/>
                  </a:solidFill>
                  <a:latin typeface="Saira ExtraCondensed Bold"/>
                </a:rPr>
                <a:t>Phiên Hỏi đáp</a:t>
              </a:r>
            </a:p>
          </p:txBody>
        </p:sp>
        <p:sp>
          <p:nvSpPr>
            <p:cNvPr id="7" name="TextBox 7"/>
            <p:cNvSpPr txBox="1"/>
            <p:nvPr/>
          </p:nvSpPr>
          <p:spPr>
            <a:xfrm>
              <a:off x="0" y="2066113"/>
              <a:ext cx="9339092" cy="622723"/>
            </a:xfrm>
            <a:prstGeom prst="rect">
              <a:avLst/>
            </a:prstGeom>
          </p:spPr>
          <p:txBody>
            <a:bodyPr lIns="0" tIns="0" rIns="0" bIns="0" rtlCol="0" anchor="t">
              <a:spAutoFit/>
            </a:bodyPr>
            <a:lstStyle/>
            <a:p>
              <a:pPr algn="l">
                <a:lnSpc>
                  <a:spcPts val="3919"/>
                </a:lnSpc>
              </a:pPr>
              <a:r>
                <a:rPr lang="en-US" sz="2799">
                  <a:solidFill>
                    <a:srgbClr val="FFFFFF"/>
                  </a:solidFill>
                  <a:latin typeface="Muli"/>
                </a:rPr>
                <a:t>Cảm ơn bạn đã lắng nghe!</a:t>
              </a:r>
            </a:p>
          </p:txBody>
        </p:sp>
      </p:grpSp>
      <p:grpSp>
        <p:nvGrpSpPr>
          <p:cNvPr id="8" name="Group 8"/>
          <p:cNvGrpSpPr/>
          <p:nvPr/>
        </p:nvGrpSpPr>
        <p:grpSpPr>
          <a:xfrm>
            <a:off x="7548172" y="7324010"/>
            <a:ext cx="2962990" cy="2962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D2EF"/>
            </a:solidFill>
          </p:spPr>
        </p:sp>
      </p:grpSp>
      <p:sp>
        <p:nvSpPr>
          <p:cNvPr id="10" name="TextBox 10"/>
          <p:cNvSpPr txBox="1"/>
          <p:nvPr/>
        </p:nvSpPr>
        <p:spPr>
          <a:xfrm>
            <a:off x="7463627" y="8649295"/>
            <a:ext cx="3132080" cy="274320"/>
          </a:xfrm>
          <a:prstGeom prst="rect">
            <a:avLst/>
          </a:prstGeom>
        </p:spPr>
        <p:txBody>
          <a:bodyPr lIns="0" tIns="0" rIns="0" bIns="0" rtlCol="0" anchor="t">
            <a:spAutoFit/>
          </a:bodyPr>
          <a:lstStyle/>
          <a:p>
            <a:pPr algn="ctr">
              <a:lnSpc>
                <a:spcPts val="2205"/>
              </a:lnSpc>
            </a:pPr>
            <a:r>
              <a:rPr lang="en-US" sz="1575" u="sng">
                <a:solidFill>
                  <a:srgbClr val="2C2C2C"/>
                </a:solidFill>
                <a:latin typeface="Muli"/>
                <a:hlinkClick r:id="rId5" action="ppaction://hlinksldjump"/>
              </a:rPr>
              <a:t>Quay lại</a:t>
            </a:r>
            <a:r>
              <a:rPr lang="en-US" sz="1575" u="sng">
                <a:solidFill>
                  <a:srgbClr val="2C2C2C"/>
                </a:solidFill>
                <a:latin typeface="Muli Semi-Bold"/>
                <a:hlinkClick r:id="rId5" action="ppaction://hlinksldjump"/>
              </a:rPr>
              <a:t> Trang Tổng quan</a:t>
            </a:r>
          </a:p>
        </p:txBody>
      </p:sp>
      <p:grpSp>
        <p:nvGrpSpPr>
          <p:cNvPr id="11" name="Group 11"/>
          <p:cNvGrpSpPr/>
          <p:nvPr/>
        </p:nvGrpSpPr>
        <p:grpSpPr>
          <a:xfrm>
            <a:off x="13998709" y="428896"/>
            <a:ext cx="2907991" cy="290799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3" name="Group 13"/>
          <p:cNvGrpSpPr/>
          <p:nvPr/>
        </p:nvGrpSpPr>
        <p:grpSpPr>
          <a:xfrm>
            <a:off x="15966153" y="428896"/>
            <a:ext cx="1881093" cy="1881093"/>
            <a:chOff x="0" y="0"/>
            <a:chExt cx="2508123" cy="2508123"/>
          </a:xfrm>
        </p:grpSpPr>
        <p:grpSp>
          <p:nvGrpSpPr>
            <p:cNvPr id="14" name="Group 14"/>
            <p:cNvGrpSpPr/>
            <p:nvPr/>
          </p:nvGrpSpPr>
          <p:grpSpPr>
            <a:xfrm>
              <a:off x="0" y="0"/>
              <a:ext cx="2508123" cy="2508123"/>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8067"/>
              </a:solidFill>
            </p:spPr>
          </p:sp>
        </p:grpSp>
        <p:sp>
          <p:nvSpPr>
            <p:cNvPr id="16" name="Freeform 16"/>
            <p:cNvSpPr/>
            <p:nvPr/>
          </p:nvSpPr>
          <p:spPr>
            <a:xfrm>
              <a:off x="574732" y="529444"/>
              <a:ext cx="1358659" cy="1449236"/>
            </a:xfrm>
            <a:custGeom>
              <a:avLst/>
              <a:gdLst/>
              <a:ahLst/>
              <a:cxnLst/>
              <a:rect l="l" t="t" r="r" b="b"/>
              <a:pathLst>
                <a:path w="1358659" h="1449236">
                  <a:moveTo>
                    <a:pt x="0" y="0"/>
                  </a:moveTo>
                  <a:lnTo>
                    <a:pt x="1358659" y="0"/>
                  </a:lnTo>
                  <a:lnTo>
                    <a:pt x="1358659" y="1449236"/>
                  </a:lnTo>
                  <a:lnTo>
                    <a:pt x="0" y="14492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a:off x="15829525" y="3814317"/>
            <a:ext cx="1064669" cy="1137025"/>
          </a:xfrm>
          <a:custGeom>
            <a:avLst/>
            <a:gdLst/>
            <a:ahLst/>
            <a:cxnLst/>
            <a:rect l="l" t="t" r="r" b="b"/>
            <a:pathLst>
              <a:path w="1064669" h="1137025">
                <a:moveTo>
                  <a:pt x="0" y="0"/>
                </a:moveTo>
                <a:lnTo>
                  <a:pt x="1064668" y="0"/>
                </a:lnTo>
                <a:lnTo>
                  <a:pt x="1064668" y="1137025"/>
                </a:lnTo>
                <a:lnTo>
                  <a:pt x="0" y="1137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35180" y="3814317"/>
            <a:ext cx="812456" cy="1137025"/>
          </a:xfrm>
          <a:custGeom>
            <a:avLst/>
            <a:gdLst/>
            <a:ahLst/>
            <a:cxnLst/>
            <a:rect l="l" t="t" r="r" b="b"/>
            <a:pathLst>
              <a:path w="812456" h="1137025">
                <a:moveTo>
                  <a:pt x="0" y="0"/>
                </a:moveTo>
                <a:lnTo>
                  <a:pt x="812456" y="0"/>
                </a:lnTo>
                <a:lnTo>
                  <a:pt x="812456" y="1137025"/>
                </a:lnTo>
                <a:lnTo>
                  <a:pt x="0" y="1137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48161" y="3875303"/>
            <a:ext cx="1137025" cy="1015053"/>
          </a:xfrm>
          <a:custGeom>
            <a:avLst/>
            <a:gdLst/>
            <a:ahLst/>
            <a:cxnLst/>
            <a:rect l="l" t="t" r="r" b="b"/>
            <a:pathLst>
              <a:path w="1137025" h="1015053">
                <a:moveTo>
                  <a:pt x="0" y="0"/>
                </a:moveTo>
                <a:lnTo>
                  <a:pt x="1137025" y="0"/>
                </a:lnTo>
                <a:lnTo>
                  <a:pt x="1137025" y="1015053"/>
                </a:lnTo>
                <a:lnTo>
                  <a:pt x="0" y="1015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961142" y="3952827"/>
            <a:ext cx="1137025" cy="860004"/>
          </a:xfrm>
          <a:custGeom>
            <a:avLst/>
            <a:gdLst/>
            <a:ahLst/>
            <a:cxnLst/>
            <a:rect l="l" t="t" r="r" b="b"/>
            <a:pathLst>
              <a:path w="1137025" h="860004">
                <a:moveTo>
                  <a:pt x="0" y="0"/>
                </a:moveTo>
                <a:lnTo>
                  <a:pt x="1137025" y="0"/>
                </a:lnTo>
                <a:lnTo>
                  <a:pt x="1137025" y="860004"/>
                </a:lnTo>
                <a:lnTo>
                  <a:pt x="0" y="8600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8374123" y="3952827"/>
            <a:ext cx="1137025" cy="860004"/>
          </a:xfrm>
          <a:custGeom>
            <a:avLst/>
            <a:gdLst/>
            <a:ahLst/>
            <a:cxnLst/>
            <a:rect l="l" t="t" r="r" b="b"/>
            <a:pathLst>
              <a:path w="1137025" h="860004">
                <a:moveTo>
                  <a:pt x="0" y="0"/>
                </a:moveTo>
                <a:lnTo>
                  <a:pt x="1137024" y="0"/>
                </a:lnTo>
                <a:lnTo>
                  <a:pt x="1137024" y="860004"/>
                </a:lnTo>
                <a:lnTo>
                  <a:pt x="0" y="8600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8374123" y="2422656"/>
            <a:ext cx="1200151" cy="975396"/>
          </a:xfrm>
          <a:custGeom>
            <a:avLst/>
            <a:gdLst/>
            <a:ahLst/>
            <a:cxnLst/>
            <a:rect l="l" t="t" r="r" b="b"/>
            <a:pathLst>
              <a:path w="1200151" h="975396">
                <a:moveTo>
                  <a:pt x="0" y="0"/>
                </a:moveTo>
                <a:lnTo>
                  <a:pt x="1200151" y="0"/>
                </a:lnTo>
                <a:lnTo>
                  <a:pt x="1200151" y="975395"/>
                </a:lnTo>
                <a:lnTo>
                  <a:pt x="0" y="9753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607997" y="2310278"/>
            <a:ext cx="717909" cy="1200151"/>
          </a:xfrm>
          <a:custGeom>
            <a:avLst/>
            <a:gdLst/>
            <a:ahLst/>
            <a:cxnLst/>
            <a:rect l="l" t="t" r="r" b="b"/>
            <a:pathLst>
              <a:path w="717909" h="1200151">
                <a:moveTo>
                  <a:pt x="0" y="0"/>
                </a:moveTo>
                <a:lnTo>
                  <a:pt x="717908" y="0"/>
                </a:lnTo>
                <a:lnTo>
                  <a:pt x="717908" y="1200151"/>
                </a:lnTo>
                <a:lnTo>
                  <a:pt x="0" y="12001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2985157" y="2356102"/>
            <a:ext cx="1200151" cy="1108503"/>
          </a:xfrm>
          <a:custGeom>
            <a:avLst/>
            <a:gdLst/>
            <a:ahLst/>
            <a:cxnLst/>
            <a:rect l="l" t="t" r="r" b="b"/>
            <a:pathLst>
              <a:path w="1200151" h="1108503">
                <a:moveTo>
                  <a:pt x="0" y="0"/>
                </a:moveTo>
                <a:lnTo>
                  <a:pt x="1200151" y="0"/>
                </a:lnTo>
                <a:lnTo>
                  <a:pt x="1200151" y="1108503"/>
                </a:lnTo>
                <a:lnTo>
                  <a:pt x="0" y="11085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1619803" y="2310278"/>
            <a:ext cx="942664" cy="1200151"/>
          </a:xfrm>
          <a:custGeom>
            <a:avLst/>
            <a:gdLst/>
            <a:ahLst/>
            <a:cxnLst/>
            <a:rect l="l" t="t" r="r" b="b"/>
            <a:pathLst>
              <a:path w="942664" h="1200151">
                <a:moveTo>
                  <a:pt x="0" y="0"/>
                </a:moveTo>
                <a:lnTo>
                  <a:pt x="942664" y="0"/>
                </a:lnTo>
                <a:lnTo>
                  <a:pt x="942664" y="1200151"/>
                </a:lnTo>
                <a:lnTo>
                  <a:pt x="0" y="12001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9996963" y="2310278"/>
            <a:ext cx="1200151" cy="1200151"/>
          </a:xfrm>
          <a:custGeom>
            <a:avLst/>
            <a:gdLst/>
            <a:ahLst/>
            <a:cxnLst/>
            <a:rect l="l" t="t" r="r" b="b"/>
            <a:pathLst>
              <a:path w="1200151" h="1200151">
                <a:moveTo>
                  <a:pt x="0" y="0"/>
                </a:moveTo>
                <a:lnTo>
                  <a:pt x="1200151" y="0"/>
                </a:lnTo>
                <a:lnTo>
                  <a:pt x="1200151" y="1200151"/>
                </a:lnTo>
                <a:lnTo>
                  <a:pt x="0" y="120015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5748595" y="2264454"/>
            <a:ext cx="1145599" cy="1200151"/>
          </a:xfrm>
          <a:custGeom>
            <a:avLst/>
            <a:gdLst/>
            <a:ahLst/>
            <a:cxnLst/>
            <a:rect l="l" t="t" r="r" b="b"/>
            <a:pathLst>
              <a:path w="1145599" h="1200151">
                <a:moveTo>
                  <a:pt x="0" y="0"/>
                </a:moveTo>
                <a:lnTo>
                  <a:pt x="1145598" y="0"/>
                </a:lnTo>
                <a:lnTo>
                  <a:pt x="1145598" y="1200151"/>
                </a:lnTo>
                <a:lnTo>
                  <a:pt x="0" y="12001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9991092" y="5318356"/>
            <a:ext cx="1200151" cy="1200151"/>
          </a:xfrm>
          <a:custGeom>
            <a:avLst/>
            <a:gdLst/>
            <a:ahLst/>
            <a:cxnLst/>
            <a:rect l="l" t="t" r="r" b="b"/>
            <a:pathLst>
              <a:path w="1200151" h="1200151">
                <a:moveTo>
                  <a:pt x="0" y="0"/>
                </a:moveTo>
                <a:lnTo>
                  <a:pt x="1200151" y="0"/>
                </a:lnTo>
                <a:lnTo>
                  <a:pt x="1200151" y="1200151"/>
                </a:lnTo>
                <a:lnTo>
                  <a:pt x="0" y="12001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8374123" y="5318356"/>
            <a:ext cx="1200151" cy="1200151"/>
          </a:xfrm>
          <a:custGeom>
            <a:avLst/>
            <a:gdLst/>
            <a:ahLst/>
            <a:cxnLst/>
            <a:rect l="l" t="t" r="r" b="b"/>
            <a:pathLst>
              <a:path w="1200151" h="1200151">
                <a:moveTo>
                  <a:pt x="0" y="0"/>
                </a:moveTo>
                <a:lnTo>
                  <a:pt x="1200151" y="0"/>
                </a:lnTo>
                <a:lnTo>
                  <a:pt x="1200151" y="1200151"/>
                </a:lnTo>
                <a:lnTo>
                  <a:pt x="0" y="120015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4137182" y="5464556"/>
            <a:ext cx="1200151" cy="907751"/>
          </a:xfrm>
          <a:custGeom>
            <a:avLst/>
            <a:gdLst/>
            <a:ahLst/>
            <a:cxnLst/>
            <a:rect l="l" t="t" r="r" b="b"/>
            <a:pathLst>
              <a:path w="1200151" h="907751">
                <a:moveTo>
                  <a:pt x="0" y="0"/>
                </a:moveTo>
                <a:lnTo>
                  <a:pt x="1200151" y="0"/>
                </a:lnTo>
                <a:lnTo>
                  <a:pt x="1200151" y="907751"/>
                </a:lnTo>
                <a:lnTo>
                  <a:pt x="0" y="907751"/>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1608060" y="5318356"/>
            <a:ext cx="783371" cy="1200151"/>
          </a:xfrm>
          <a:custGeom>
            <a:avLst/>
            <a:gdLst/>
            <a:ahLst/>
            <a:cxnLst/>
            <a:rect l="l" t="t" r="r" b="b"/>
            <a:pathLst>
              <a:path w="783371" h="1200151">
                <a:moveTo>
                  <a:pt x="0" y="0"/>
                </a:moveTo>
                <a:lnTo>
                  <a:pt x="783372" y="0"/>
                </a:lnTo>
                <a:lnTo>
                  <a:pt x="783372" y="1200151"/>
                </a:lnTo>
                <a:lnTo>
                  <a:pt x="0" y="120015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2808250" y="5318356"/>
            <a:ext cx="912115" cy="1200151"/>
          </a:xfrm>
          <a:custGeom>
            <a:avLst/>
            <a:gdLst/>
            <a:ahLst/>
            <a:cxnLst/>
            <a:rect l="l" t="t" r="r" b="b"/>
            <a:pathLst>
              <a:path w="912115" h="1200151">
                <a:moveTo>
                  <a:pt x="0" y="0"/>
                </a:moveTo>
                <a:lnTo>
                  <a:pt x="912114" y="0"/>
                </a:lnTo>
                <a:lnTo>
                  <a:pt x="912114" y="1200151"/>
                </a:lnTo>
                <a:lnTo>
                  <a:pt x="0" y="120015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8374123" y="6968595"/>
            <a:ext cx="1150375" cy="907751"/>
          </a:xfrm>
          <a:custGeom>
            <a:avLst/>
            <a:gdLst/>
            <a:ahLst/>
            <a:cxnLst/>
            <a:rect l="l" t="t" r="r" b="b"/>
            <a:pathLst>
              <a:path w="1150375" h="907751">
                <a:moveTo>
                  <a:pt x="0" y="0"/>
                </a:moveTo>
                <a:lnTo>
                  <a:pt x="1150375" y="0"/>
                </a:lnTo>
                <a:lnTo>
                  <a:pt x="1150375" y="907751"/>
                </a:lnTo>
                <a:lnTo>
                  <a:pt x="0" y="907751"/>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9969386" y="6822395"/>
            <a:ext cx="1189241" cy="1200151"/>
          </a:xfrm>
          <a:custGeom>
            <a:avLst/>
            <a:gdLst/>
            <a:ahLst/>
            <a:cxnLst/>
            <a:rect l="l" t="t" r="r" b="b"/>
            <a:pathLst>
              <a:path w="1189241" h="1200151">
                <a:moveTo>
                  <a:pt x="0" y="0"/>
                </a:moveTo>
                <a:lnTo>
                  <a:pt x="1189241" y="0"/>
                </a:lnTo>
                <a:lnTo>
                  <a:pt x="1189241" y="1200151"/>
                </a:lnTo>
                <a:lnTo>
                  <a:pt x="0" y="120015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11603515" y="6822395"/>
            <a:ext cx="1132506" cy="1200151"/>
          </a:xfrm>
          <a:custGeom>
            <a:avLst/>
            <a:gdLst/>
            <a:ahLst/>
            <a:cxnLst/>
            <a:rect l="l" t="t" r="r" b="b"/>
            <a:pathLst>
              <a:path w="1132506" h="1200151">
                <a:moveTo>
                  <a:pt x="0" y="0"/>
                </a:moveTo>
                <a:lnTo>
                  <a:pt x="1132507" y="0"/>
                </a:lnTo>
                <a:lnTo>
                  <a:pt x="1132507" y="1200151"/>
                </a:lnTo>
                <a:lnTo>
                  <a:pt x="0" y="120015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3180910" y="6822395"/>
            <a:ext cx="1200151" cy="1200151"/>
          </a:xfrm>
          <a:custGeom>
            <a:avLst/>
            <a:gdLst/>
            <a:ahLst/>
            <a:cxnLst/>
            <a:rect l="l" t="t" r="r" b="b"/>
            <a:pathLst>
              <a:path w="1200151" h="1200151">
                <a:moveTo>
                  <a:pt x="0" y="0"/>
                </a:moveTo>
                <a:lnTo>
                  <a:pt x="1200151" y="0"/>
                </a:lnTo>
                <a:lnTo>
                  <a:pt x="1200151" y="1200151"/>
                </a:lnTo>
                <a:lnTo>
                  <a:pt x="0" y="1200151"/>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4825949" y="6822395"/>
            <a:ext cx="759368" cy="1200151"/>
          </a:xfrm>
          <a:custGeom>
            <a:avLst/>
            <a:gdLst/>
            <a:ahLst/>
            <a:cxnLst/>
            <a:rect l="l" t="t" r="r" b="b"/>
            <a:pathLst>
              <a:path w="759368" h="1200151">
                <a:moveTo>
                  <a:pt x="0" y="0"/>
                </a:moveTo>
                <a:lnTo>
                  <a:pt x="759369" y="0"/>
                </a:lnTo>
                <a:lnTo>
                  <a:pt x="759369" y="1200151"/>
                </a:lnTo>
                <a:lnTo>
                  <a:pt x="0" y="1200151"/>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rot="-5400000">
            <a:off x="14395839" y="3877095"/>
            <a:ext cx="985483" cy="981900"/>
          </a:xfrm>
          <a:custGeom>
            <a:avLst/>
            <a:gdLst/>
            <a:ahLst/>
            <a:cxnLst/>
            <a:rect l="l" t="t" r="r" b="b"/>
            <a:pathLst>
              <a:path w="985483" h="981900">
                <a:moveTo>
                  <a:pt x="0" y="0"/>
                </a:moveTo>
                <a:lnTo>
                  <a:pt x="985483" y="0"/>
                </a:lnTo>
                <a:lnTo>
                  <a:pt x="985483" y="981899"/>
                </a:lnTo>
                <a:lnTo>
                  <a:pt x="0" y="981899"/>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5754151" y="5487288"/>
            <a:ext cx="1140042" cy="862287"/>
          </a:xfrm>
          <a:custGeom>
            <a:avLst/>
            <a:gdLst/>
            <a:ahLst/>
            <a:cxnLst/>
            <a:rect l="l" t="t" r="r" b="b"/>
            <a:pathLst>
              <a:path w="1140042" h="862287">
                <a:moveTo>
                  <a:pt x="0" y="0"/>
                </a:moveTo>
                <a:lnTo>
                  <a:pt x="1140042" y="0"/>
                </a:lnTo>
                <a:lnTo>
                  <a:pt x="1140042" y="862287"/>
                </a:lnTo>
                <a:lnTo>
                  <a:pt x="0" y="86228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6030206" y="6822395"/>
            <a:ext cx="863988" cy="1142291"/>
          </a:xfrm>
          <a:custGeom>
            <a:avLst/>
            <a:gdLst/>
            <a:ahLst/>
            <a:cxnLst/>
            <a:rect l="l" t="t" r="r" b="b"/>
            <a:pathLst>
              <a:path w="863988" h="1142291">
                <a:moveTo>
                  <a:pt x="0" y="0"/>
                </a:moveTo>
                <a:lnTo>
                  <a:pt x="863987" y="0"/>
                </a:lnTo>
                <a:lnTo>
                  <a:pt x="863987" y="1142291"/>
                </a:lnTo>
                <a:lnTo>
                  <a:pt x="0" y="1142291"/>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AutoShape 26"/>
          <p:cNvSpPr/>
          <p:nvPr/>
        </p:nvSpPr>
        <p:spPr>
          <a:xfrm>
            <a:off x="0" y="0"/>
            <a:ext cx="6969284" cy="10287000"/>
          </a:xfrm>
          <a:prstGeom prst="rect">
            <a:avLst/>
          </a:prstGeom>
          <a:solidFill>
            <a:srgbClr val="E0D2EF"/>
          </a:solidFill>
        </p:spPr>
      </p:sp>
      <p:grpSp>
        <p:nvGrpSpPr>
          <p:cNvPr id="27" name="Group 27"/>
          <p:cNvGrpSpPr/>
          <p:nvPr/>
        </p:nvGrpSpPr>
        <p:grpSpPr>
          <a:xfrm>
            <a:off x="1028700" y="2855514"/>
            <a:ext cx="5139749" cy="4191656"/>
            <a:chOff x="0" y="0"/>
            <a:chExt cx="6852998" cy="5588875"/>
          </a:xfrm>
        </p:grpSpPr>
        <p:sp>
          <p:nvSpPr>
            <p:cNvPr id="28" name="TextBox 28"/>
            <p:cNvSpPr txBox="1"/>
            <p:nvPr/>
          </p:nvSpPr>
          <p:spPr>
            <a:xfrm>
              <a:off x="0" y="0"/>
              <a:ext cx="6617855" cy="3251200"/>
            </a:xfrm>
            <a:prstGeom prst="rect">
              <a:avLst/>
            </a:prstGeom>
          </p:spPr>
          <p:txBody>
            <a:bodyPr lIns="0" tIns="0" rIns="0" bIns="0" rtlCol="0" anchor="t">
              <a:spAutoFit/>
            </a:bodyPr>
            <a:lstStyle/>
            <a:p>
              <a:pPr algn="l">
                <a:lnSpc>
                  <a:spcPts val="9600"/>
                </a:lnSpc>
              </a:pPr>
              <a:r>
                <a:rPr lang="en-US" sz="8000">
                  <a:solidFill>
                    <a:srgbClr val="2C2C2C"/>
                  </a:solidFill>
                  <a:latin typeface="Saira ExtraCondensed Bold"/>
                </a:rPr>
                <a:t>Trang</a:t>
              </a:r>
            </a:p>
            <a:p>
              <a:pPr algn="l">
                <a:lnSpc>
                  <a:spcPts val="9600"/>
                </a:lnSpc>
              </a:pPr>
              <a:r>
                <a:rPr lang="en-US" sz="8000">
                  <a:solidFill>
                    <a:srgbClr val="2C2C2C"/>
                  </a:solidFill>
                  <a:latin typeface="Saira ExtraCondensed Bold"/>
                </a:rPr>
                <a:t>Tài nguyên</a:t>
              </a:r>
            </a:p>
          </p:txBody>
        </p:sp>
        <p:sp>
          <p:nvSpPr>
            <p:cNvPr id="29" name="TextBox 29"/>
            <p:cNvSpPr txBox="1"/>
            <p:nvPr/>
          </p:nvSpPr>
          <p:spPr>
            <a:xfrm>
              <a:off x="0" y="3885382"/>
              <a:ext cx="6852998" cy="1703493"/>
            </a:xfrm>
            <a:prstGeom prst="rect">
              <a:avLst/>
            </a:prstGeom>
          </p:spPr>
          <p:txBody>
            <a:bodyPr lIns="0" tIns="0" rIns="0" bIns="0" rtlCol="0" anchor="t">
              <a:spAutoFit/>
            </a:bodyPr>
            <a:lstStyle/>
            <a:p>
              <a:pPr algn="l">
                <a:lnSpc>
                  <a:spcPts val="2555"/>
                </a:lnSpc>
              </a:pPr>
              <a:r>
                <a:rPr lang="en-US" sz="1825">
                  <a:solidFill>
                    <a:srgbClr val="2C2C2C"/>
                  </a:solidFill>
                  <a:latin typeface="Muli"/>
                </a:rPr>
                <a:t>Sử dụng các tài nguyên thiết kế này trong Bản thuyết trình Canva của bạn. Thiết kế vui vẻ!</a:t>
              </a:r>
            </a:p>
            <a:p>
              <a:pPr algn="l">
                <a:lnSpc>
                  <a:spcPts val="2555"/>
                </a:lnSpc>
              </a:pPr>
              <a:endParaRPr lang="en-US" sz="1825">
                <a:solidFill>
                  <a:srgbClr val="2C2C2C"/>
                </a:solidFill>
                <a:latin typeface="Muli"/>
              </a:endParaRPr>
            </a:p>
            <a:p>
              <a:pPr algn="l">
                <a:lnSpc>
                  <a:spcPts val="2555"/>
                </a:lnSpc>
              </a:pPr>
              <a:r>
                <a:rPr lang="en-US" sz="1825">
                  <a:solidFill>
                    <a:srgbClr val="2C2C2C"/>
                  </a:solidFill>
                  <a:latin typeface="Muli"/>
                </a:rPr>
                <a:t>Đừng quên xóa trang này trước khi trình bày.</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AutoShape 2"/>
          <p:cNvSpPr/>
          <p:nvPr/>
        </p:nvSpPr>
        <p:spPr>
          <a:xfrm>
            <a:off x="0" y="0"/>
            <a:ext cx="6969284" cy="10287000"/>
          </a:xfrm>
          <a:prstGeom prst="rect">
            <a:avLst/>
          </a:prstGeom>
          <a:solidFill>
            <a:srgbClr val="E0D2EF"/>
          </a:solidFill>
        </p:spPr>
      </p:sp>
      <p:sp>
        <p:nvSpPr>
          <p:cNvPr id="3" name="Freeform 3"/>
          <p:cNvSpPr/>
          <p:nvPr/>
        </p:nvSpPr>
        <p:spPr>
          <a:xfrm>
            <a:off x="10407865" y="7508315"/>
            <a:ext cx="1908593" cy="1047991"/>
          </a:xfrm>
          <a:custGeom>
            <a:avLst/>
            <a:gdLst/>
            <a:ahLst/>
            <a:cxnLst/>
            <a:rect l="l" t="t" r="r" b="b"/>
            <a:pathLst>
              <a:path w="1908593" h="1047991">
                <a:moveTo>
                  <a:pt x="0" y="0"/>
                </a:moveTo>
                <a:lnTo>
                  <a:pt x="1908592" y="0"/>
                </a:lnTo>
                <a:lnTo>
                  <a:pt x="1908592" y="1047991"/>
                </a:lnTo>
                <a:lnTo>
                  <a:pt x="0" y="1047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064312" y="7555163"/>
            <a:ext cx="1908593" cy="954296"/>
          </a:xfrm>
          <a:custGeom>
            <a:avLst/>
            <a:gdLst/>
            <a:ahLst/>
            <a:cxnLst/>
            <a:rect l="l" t="t" r="r" b="b"/>
            <a:pathLst>
              <a:path w="1908593" h="954296">
                <a:moveTo>
                  <a:pt x="0" y="0"/>
                </a:moveTo>
                <a:lnTo>
                  <a:pt x="1908593" y="0"/>
                </a:lnTo>
                <a:lnTo>
                  <a:pt x="1908593" y="954296"/>
                </a:lnTo>
                <a:lnTo>
                  <a:pt x="0" y="954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807117" y="4622975"/>
            <a:ext cx="1908593" cy="1901652"/>
          </a:xfrm>
          <a:custGeom>
            <a:avLst/>
            <a:gdLst/>
            <a:ahLst/>
            <a:cxnLst/>
            <a:rect l="l" t="t" r="r" b="b"/>
            <a:pathLst>
              <a:path w="1908593" h="1901652">
                <a:moveTo>
                  <a:pt x="0" y="0"/>
                </a:moveTo>
                <a:lnTo>
                  <a:pt x="1908592" y="0"/>
                </a:lnTo>
                <a:lnTo>
                  <a:pt x="1908592" y="1901652"/>
                </a:lnTo>
                <a:lnTo>
                  <a:pt x="0" y="1901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668336" y="4619505"/>
            <a:ext cx="1908593" cy="1908593"/>
          </a:xfrm>
          <a:custGeom>
            <a:avLst/>
            <a:gdLst/>
            <a:ahLst/>
            <a:cxnLst/>
            <a:rect l="l" t="t" r="r" b="b"/>
            <a:pathLst>
              <a:path w="1908593" h="1908593">
                <a:moveTo>
                  <a:pt x="0" y="0"/>
                </a:moveTo>
                <a:lnTo>
                  <a:pt x="1908593" y="0"/>
                </a:lnTo>
                <a:lnTo>
                  <a:pt x="1908593" y="1908592"/>
                </a:lnTo>
                <a:lnTo>
                  <a:pt x="0" y="1908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532831" y="4624710"/>
            <a:ext cx="1908593" cy="1898182"/>
          </a:xfrm>
          <a:custGeom>
            <a:avLst/>
            <a:gdLst/>
            <a:ahLst/>
            <a:cxnLst/>
            <a:rect l="l" t="t" r="r" b="b"/>
            <a:pathLst>
              <a:path w="1908593" h="1898182">
                <a:moveTo>
                  <a:pt x="0" y="0"/>
                </a:moveTo>
                <a:lnTo>
                  <a:pt x="1908593" y="0"/>
                </a:lnTo>
                <a:lnTo>
                  <a:pt x="1908593" y="1898182"/>
                </a:lnTo>
                <a:lnTo>
                  <a:pt x="0" y="18981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4939345" y="4614299"/>
            <a:ext cx="1908593" cy="1908593"/>
          </a:xfrm>
          <a:custGeom>
            <a:avLst/>
            <a:gdLst/>
            <a:ahLst/>
            <a:cxnLst/>
            <a:rect l="l" t="t" r="r" b="b"/>
            <a:pathLst>
              <a:path w="1908593" h="1908593">
                <a:moveTo>
                  <a:pt x="0" y="0"/>
                </a:moveTo>
                <a:lnTo>
                  <a:pt x="1908593" y="0"/>
                </a:lnTo>
                <a:lnTo>
                  <a:pt x="1908593" y="1908593"/>
                </a:lnTo>
                <a:lnTo>
                  <a:pt x="0" y="19085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8532831" y="1730694"/>
            <a:ext cx="1908593" cy="1908593"/>
          </a:xfrm>
          <a:custGeom>
            <a:avLst/>
            <a:gdLst/>
            <a:ahLst/>
            <a:cxnLst/>
            <a:rect l="l" t="t" r="r" b="b"/>
            <a:pathLst>
              <a:path w="1908593" h="1908593">
                <a:moveTo>
                  <a:pt x="0" y="0"/>
                </a:moveTo>
                <a:lnTo>
                  <a:pt x="1908593" y="0"/>
                </a:lnTo>
                <a:lnTo>
                  <a:pt x="1908593" y="1908593"/>
                </a:lnTo>
                <a:lnTo>
                  <a:pt x="0" y="19085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3152398" y="1730694"/>
            <a:ext cx="1218029" cy="1908593"/>
          </a:xfrm>
          <a:custGeom>
            <a:avLst/>
            <a:gdLst/>
            <a:ahLst/>
            <a:cxnLst/>
            <a:rect l="l" t="t" r="r" b="b"/>
            <a:pathLst>
              <a:path w="1218029" h="1908593">
                <a:moveTo>
                  <a:pt x="0" y="0"/>
                </a:moveTo>
                <a:lnTo>
                  <a:pt x="1218030" y="0"/>
                </a:lnTo>
                <a:lnTo>
                  <a:pt x="1218030" y="1908593"/>
                </a:lnTo>
                <a:lnTo>
                  <a:pt x="0" y="190859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0898524" y="2207842"/>
            <a:ext cx="1908593" cy="954296"/>
          </a:xfrm>
          <a:custGeom>
            <a:avLst/>
            <a:gdLst/>
            <a:ahLst/>
            <a:cxnLst/>
            <a:rect l="l" t="t" r="r" b="b"/>
            <a:pathLst>
              <a:path w="1908593" h="954296">
                <a:moveTo>
                  <a:pt x="0" y="0"/>
                </a:moveTo>
                <a:lnTo>
                  <a:pt x="1908593" y="0"/>
                </a:lnTo>
                <a:lnTo>
                  <a:pt x="1908593" y="954296"/>
                </a:lnTo>
                <a:lnTo>
                  <a:pt x="0" y="95429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14939345" y="1730694"/>
            <a:ext cx="1908593" cy="1908593"/>
          </a:xfrm>
          <a:custGeom>
            <a:avLst/>
            <a:gdLst/>
            <a:ahLst/>
            <a:cxnLst/>
            <a:rect l="l" t="t" r="r" b="b"/>
            <a:pathLst>
              <a:path w="1908593" h="1908593">
                <a:moveTo>
                  <a:pt x="0" y="0"/>
                </a:moveTo>
                <a:lnTo>
                  <a:pt x="1908593" y="0"/>
                </a:lnTo>
                <a:lnTo>
                  <a:pt x="1908593" y="1908593"/>
                </a:lnTo>
                <a:lnTo>
                  <a:pt x="0" y="190859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TextBox 13"/>
          <p:cNvSpPr txBox="1"/>
          <p:nvPr/>
        </p:nvSpPr>
        <p:spPr>
          <a:xfrm>
            <a:off x="1028700" y="2855514"/>
            <a:ext cx="4963391" cy="2438400"/>
          </a:xfrm>
          <a:prstGeom prst="rect">
            <a:avLst/>
          </a:prstGeom>
        </p:spPr>
        <p:txBody>
          <a:bodyPr lIns="0" tIns="0" rIns="0" bIns="0" rtlCol="0" anchor="t">
            <a:spAutoFit/>
          </a:bodyPr>
          <a:lstStyle/>
          <a:p>
            <a:pPr algn="l">
              <a:lnSpc>
                <a:spcPts val="9600"/>
              </a:lnSpc>
            </a:pPr>
            <a:r>
              <a:rPr lang="en-US" sz="8000">
                <a:solidFill>
                  <a:srgbClr val="2C2C2C"/>
                </a:solidFill>
                <a:latin typeface="Saira ExtraCondensed Bold"/>
              </a:rPr>
              <a:t>Trang</a:t>
            </a:r>
          </a:p>
          <a:p>
            <a:pPr algn="l">
              <a:lnSpc>
                <a:spcPts val="9600"/>
              </a:lnSpc>
            </a:pPr>
            <a:r>
              <a:rPr lang="en-US" sz="8000">
                <a:solidFill>
                  <a:srgbClr val="2C2C2C"/>
                </a:solidFill>
                <a:latin typeface="Saira ExtraCondensed Bold"/>
              </a:rPr>
              <a:t>Tài nguyên</a:t>
            </a:r>
          </a:p>
        </p:txBody>
      </p:sp>
      <p:sp>
        <p:nvSpPr>
          <p:cNvPr id="14" name="TextBox 14"/>
          <p:cNvSpPr txBox="1"/>
          <p:nvPr/>
        </p:nvSpPr>
        <p:spPr>
          <a:xfrm>
            <a:off x="1028700" y="5760025"/>
            <a:ext cx="5139749" cy="1287144"/>
          </a:xfrm>
          <a:prstGeom prst="rect">
            <a:avLst/>
          </a:prstGeom>
        </p:spPr>
        <p:txBody>
          <a:bodyPr lIns="0" tIns="0" rIns="0" bIns="0" rtlCol="0" anchor="t">
            <a:spAutoFit/>
          </a:bodyPr>
          <a:lstStyle/>
          <a:p>
            <a:pPr algn="l">
              <a:lnSpc>
                <a:spcPts val="2555"/>
              </a:lnSpc>
            </a:pPr>
            <a:r>
              <a:rPr lang="en-US" sz="1825">
                <a:solidFill>
                  <a:srgbClr val="2C2C2C"/>
                </a:solidFill>
                <a:latin typeface="Muli"/>
              </a:rPr>
              <a:t>Sử dụng các tài nguyên thiết kế này trong Bản thuyết trình Canva của bạn. Thiết kế vui vẻ!</a:t>
            </a:r>
          </a:p>
          <a:p>
            <a:pPr algn="l">
              <a:lnSpc>
                <a:spcPts val="2555"/>
              </a:lnSpc>
            </a:pPr>
            <a:endParaRPr lang="en-US" sz="1825">
              <a:solidFill>
                <a:srgbClr val="2C2C2C"/>
              </a:solidFill>
              <a:latin typeface="Muli"/>
            </a:endParaRPr>
          </a:p>
          <a:p>
            <a:pPr algn="l">
              <a:lnSpc>
                <a:spcPts val="2555"/>
              </a:lnSpc>
            </a:pPr>
            <a:r>
              <a:rPr lang="en-US" sz="1825">
                <a:solidFill>
                  <a:srgbClr val="2C2C2C"/>
                </a:solidFill>
                <a:latin typeface="Muli"/>
              </a:rPr>
              <a:t>Đừng quên xóa trang này trước khi trình bày.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AutoShape 2"/>
          <p:cNvSpPr/>
          <p:nvPr/>
        </p:nvSpPr>
        <p:spPr>
          <a:xfrm>
            <a:off x="0" y="0"/>
            <a:ext cx="6969284" cy="10287000"/>
          </a:xfrm>
          <a:prstGeom prst="rect">
            <a:avLst/>
          </a:prstGeom>
          <a:solidFill>
            <a:srgbClr val="E0D2EF"/>
          </a:solidFill>
        </p:spPr>
      </p:sp>
      <p:sp>
        <p:nvSpPr>
          <p:cNvPr id="3" name="TextBox 3"/>
          <p:cNvSpPr txBox="1"/>
          <p:nvPr/>
        </p:nvSpPr>
        <p:spPr>
          <a:xfrm>
            <a:off x="8536164" y="2378277"/>
            <a:ext cx="3911665"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B để tạo hiệu ứng mờ</a:t>
            </a:r>
          </a:p>
        </p:txBody>
      </p:sp>
      <p:sp>
        <p:nvSpPr>
          <p:cNvPr id="4" name="TextBox 4"/>
          <p:cNvSpPr txBox="1"/>
          <p:nvPr/>
        </p:nvSpPr>
        <p:spPr>
          <a:xfrm>
            <a:off x="8536164" y="3961409"/>
            <a:ext cx="3529558"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D để tạo tiếng trống</a:t>
            </a:r>
          </a:p>
        </p:txBody>
      </p:sp>
      <p:sp>
        <p:nvSpPr>
          <p:cNvPr id="5" name="TextBox 5"/>
          <p:cNvSpPr txBox="1"/>
          <p:nvPr/>
        </p:nvSpPr>
        <p:spPr>
          <a:xfrm>
            <a:off x="8536164" y="5544541"/>
            <a:ext cx="3529558"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O để tạo bong bóng</a:t>
            </a:r>
          </a:p>
        </p:txBody>
      </p:sp>
      <p:sp>
        <p:nvSpPr>
          <p:cNvPr id="6" name="TextBox 6"/>
          <p:cNvSpPr txBox="1"/>
          <p:nvPr/>
        </p:nvSpPr>
        <p:spPr>
          <a:xfrm>
            <a:off x="8536164" y="7127673"/>
            <a:ext cx="3529558"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U để hạ màn</a:t>
            </a:r>
          </a:p>
        </p:txBody>
      </p:sp>
      <p:sp>
        <p:nvSpPr>
          <p:cNvPr id="7" name="TextBox 7"/>
          <p:cNvSpPr txBox="1"/>
          <p:nvPr/>
        </p:nvSpPr>
        <p:spPr>
          <a:xfrm>
            <a:off x="13247441" y="2378277"/>
            <a:ext cx="3529558"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C để tạo hoa giấy</a:t>
            </a:r>
          </a:p>
        </p:txBody>
      </p:sp>
      <p:sp>
        <p:nvSpPr>
          <p:cNvPr id="8" name="TextBox 8"/>
          <p:cNvSpPr txBox="1"/>
          <p:nvPr/>
        </p:nvSpPr>
        <p:spPr>
          <a:xfrm>
            <a:off x="13247441" y="3961409"/>
            <a:ext cx="3529558"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M để thả mic</a:t>
            </a:r>
          </a:p>
        </p:txBody>
      </p:sp>
      <p:sp>
        <p:nvSpPr>
          <p:cNvPr id="9" name="TextBox 9"/>
          <p:cNvSpPr txBox="1"/>
          <p:nvPr/>
        </p:nvSpPr>
        <p:spPr>
          <a:xfrm>
            <a:off x="13247441" y="5544541"/>
            <a:ext cx="3529558" cy="36798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Q để tắt tiếng</a:t>
            </a:r>
          </a:p>
        </p:txBody>
      </p:sp>
      <p:sp>
        <p:nvSpPr>
          <p:cNvPr id="10" name="TextBox 10"/>
          <p:cNvSpPr txBox="1"/>
          <p:nvPr/>
        </p:nvSpPr>
        <p:spPr>
          <a:xfrm>
            <a:off x="13247441" y="7127673"/>
            <a:ext cx="3206236" cy="729932"/>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2C2C2C"/>
                </a:solidFill>
                <a:latin typeface="Muli Semi-Bold"/>
              </a:rPr>
              <a:t>Bất kỳ số nào từ 0-9 để hẹn giờ</a:t>
            </a:r>
          </a:p>
        </p:txBody>
      </p:sp>
      <p:grpSp>
        <p:nvGrpSpPr>
          <p:cNvPr id="11" name="Group 11"/>
          <p:cNvGrpSpPr/>
          <p:nvPr/>
        </p:nvGrpSpPr>
        <p:grpSpPr>
          <a:xfrm>
            <a:off x="1028700" y="2965118"/>
            <a:ext cx="4963391" cy="4356764"/>
            <a:chOff x="0" y="0"/>
            <a:chExt cx="6617855" cy="5809018"/>
          </a:xfrm>
        </p:grpSpPr>
        <p:sp>
          <p:nvSpPr>
            <p:cNvPr id="12" name="TextBox 12"/>
            <p:cNvSpPr txBox="1"/>
            <p:nvPr/>
          </p:nvSpPr>
          <p:spPr>
            <a:xfrm>
              <a:off x="0" y="3673894"/>
              <a:ext cx="6617855" cy="2135124"/>
            </a:xfrm>
            <a:prstGeom prst="rect">
              <a:avLst/>
            </a:prstGeom>
          </p:spPr>
          <p:txBody>
            <a:bodyPr lIns="0" tIns="0" rIns="0" bIns="0" rtlCol="0" anchor="t">
              <a:spAutoFit/>
            </a:bodyPr>
            <a:lstStyle/>
            <a:p>
              <a:pPr algn="l">
                <a:lnSpc>
                  <a:spcPts val="2561"/>
                </a:lnSpc>
              </a:pPr>
              <a:r>
                <a:rPr lang="en-US" sz="1829">
                  <a:solidFill>
                    <a:srgbClr val="2C2C2C"/>
                  </a:solidFill>
                  <a:latin typeface="Muli"/>
                </a:rPr>
                <a:t>Tìm điều kỳ diệu và thú vị khi trình bày với</a:t>
              </a:r>
            </a:p>
            <a:p>
              <a:pPr algn="l">
                <a:lnSpc>
                  <a:spcPts val="2561"/>
                </a:lnSpc>
              </a:pPr>
              <a:r>
                <a:rPr lang="en-US" sz="1829">
                  <a:solidFill>
                    <a:srgbClr val="2C2C2C"/>
                  </a:solidFill>
                  <a:latin typeface="Muli"/>
                </a:rPr>
                <a:t>Bản Thuyết Trình Canva. Nhấn các phím sau</a:t>
              </a:r>
            </a:p>
            <a:p>
              <a:pPr algn="l">
                <a:lnSpc>
                  <a:spcPts val="2561"/>
                </a:lnSpc>
              </a:pPr>
              <a:r>
                <a:rPr lang="en-US" sz="1829">
                  <a:solidFill>
                    <a:srgbClr val="2C2C2C"/>
                  </a:solidFill>
                  <a:latin typeface="Muli"/>
                </a:rPr>
                <a:t>khi ở chế độ Trình bày!</a:t>
              </a:r>
            </a:p>
            <a:p>
              <a:pPr algn="l">
                <a:lnSpc>
                  <a:spcPts val="2561"/>
                </a:lnSpc>
              </a:pPr>
              <a:endParaRPr lang="en-US" sz="1829">
                <a:solidFill>
                  <a:srgbClr val="2C2C2C"/>
                </a:solidFill>
                <a:latin typeface="Muli"/>
              </a:endParaRPr>
            </a:p>
            <a:p>
              <a:pPr algn="l">
                <a:lnSpc>
                  <a:spcPts val="2561"/>
                </a:lnSpc>
              </a:pPr>
              <a:r>
                <a:rPr lang="en-US" sz="1829">
                  <a:solidFill>
                    <a:srgbClr val="2C2C2C"/>
                  </a:solidFill>
                  <a:latin typeface="Muli"/>
                </a:rPr>
                <a:t>Hãy xóa trang này trước khi trình bày.</a:t>
              </a:r>
            </a:p>
          </p:txBody>
        </p:sp>
        <p:sp>
          <p:nvSpPr>
            <p:cNvPr id="13" name="TextBox 13"/>
            <p:cNvSpPr txBox="1"/>
            <p:nvPr/>
          </p:nvSpPr>
          <p:spPr>
            <a:xfrm>
              <a:off x="0" y="0"/>
              <a:ext cx="6617855" cy="3251200"/>
            </a:xfrm>
            <a:prstGeom prst="rect">
              <a:avLst/>
            </a:prstGeom>
          </p:spPr>
          <p:txBody>
            <a:bodyPr lIns="0" tIns="0" rIns="0" bIns="0" rtlCol="0" anchor="t">
              <a:spAutoFit/>
            </a:bodyPr>
            <a:lstStyle/>
            <a:p>
              <a:pPr algn="l">
                <a:lnSpc>
                  <a:spcPts val="9600"/>
                </a:lnSpc>
              </a:pPr>
              <a:r>
                <a:rPr lang="en-US" sz="8000">
                  <a:solidFill>
                    <a:srgbClr val="2C2C2C"/>
                  </a:solidFill>
                  <a:latin typeface="Saira ExtraCondensed Bold"/>
                </a:rPr>
                <a:t>Trang</a:t>
              </a:r>
            </a:p>
            <a:p>
              <a:pPr algn="l">
                <a:lnSpc>
                  <a:spcPts val="9600"/>
                </a:lnSpc>
              </a:pPr>
              <a:r>
                <a:rPr lang="en-US" sz="8000">
                  <a:solidFill>
                    <a:srgbClr val="2C2C2C"/>
                  </a:solidFill>
                  <a:latin typeface="Saira ExtraCondensed Bold"/>
                </a:rPr>
                <a:t>Tài nguyên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3612473">
            <a:off x="-6730896" y="6853962"/>
            <a:ext cx="16496880" cy="995181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3" name="矩形 2"/>
          <p:cNvSpPr/>
          <p:nvPr/>
        </p:nvSpPr>
        <p:spPr>
          <a:xfrm rot="18916618">
            <a:off x="-7256466" y="-2567753"/>
            <a:ext cx="16496880" cy="99518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dirty="0">
              <a:highlight>
                <a:srgbClr val="FFFF00"/>
              </a:highlight>
            </a:endParaRPr>
          </a:p>
        </p:txBody>
      </p:sp>
      <p:sp>
        <p:nvSpPr>
          <p:cNvPr id="5" name="矩形 4"/>
          <p:cNvSpPr/>
          <p:nvPr/>
        </p:nvSpPr>
        <p:spPr>
          <a:xfrm rot="13612473">
            <a:off x="13947776" y="-6010653"/>
            <a:ext cx="16496880" cy="99518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pic>
        <p:nvPicPr>
          <p:cNvPr id="2" name="图片 1"/>
          <p:cNvPicPr>
            <a:picLocks noChangeAspect="1"/>
          </p:cNvPicPr>
          <p:nvPr/>
        </p:nvPicPr>
        <p:blipFill>
          <a:blip r:embed="rId3"/>
          <a:stretch>
            <a:fillRect/>
          </a:stretch>
        </p:blipFill>
        <p:spPr>
          <a:xfrm>
            <a:off x="14741894" y="11625984"/>
            <a:ext cx="18207896" cy="10242804"/>
          </a:xfrm>
          <a:prstGeom prst="rect">
            <a:avLst/>
          </a:prstGeom>
        </p:spPr>
      </p:pic>
      <p:sp>
        <p:nvSpPr>
          <p:cNvPr id="7" name="Rectangle 30"/>
          <p:cNvSpPr/>
          <p:nvPr/>
        </p:nvSpPr>
        <p:spPr>
          <a:xfrm flipH="1">
            <a:off x="648998" y="2735883"/>
            <a:ext cx="4656681" cy="1131342"/>
          </a:xfrm>
          <a:prstGeom prst="rect">
            <a:avLst/>
          </a:prstGeom>
        </p:spPr>
        <p:txBody>
          <a:bodyPr wrap="none">
            <a:normAutofit/>
          </a:bodyPr>
          <a:lstStyle/>
          <a:p>
            <a:pPr algn="r"/>
            <a:r>
              <a:rPr lang="vi-VN" altLang="vi-VN" sz="6450" b="1">
                <a:solidFill>
                  <a:schemeClr val="bg1"/>
                </a:solidFill>
                <a:latin typeface="Noto Sans"/>
                <a:ea typeface="Noto Sans"/>
                <a:cs typeface="Open Sans" panose="020B0606030504020204" pitchFamily="34" charset="0"/>
              </a:rPr>
              <a:t>NỘI DUNG</a:t>
            </a:r>
            <a:endParaRPr lang="en-US" sz="7313" b="1">
              <a:solidFill>
                <a:schemeClr val="bg1"/>
              </a:solidFill>
              <a:latin typeface="方正兰亭中粗黑_GBK" panose="02000000000000000000" pitchFamily="2" charset="-122"/>
              <a:ea typeface="方正兰亭中粗黑_GBK" panose="02000000000000000000" pitchFamily="2" charset="-122"/>
              <a:cs typeface="Open Sans" panose="020B0606030504020204" pitchFamily="34" charset="0"/>
            </a:endParaRPr>
          </a:p>
        </p:txBody>
      </p:sp>
      <p:sp>
        <p:nvSpPr>
          <p:cNvPr id="8" name="Rectangle 30"/>
          <p:cNvSpPr/>
          <p:nvPr/>
        </p:nvSpPr>
        <p:spPr>
          <a:xfrm flipH="1">
            <a:off x="9995719" y="1779383"/>
            <a:ext cx="5912636" cy="685800"/>
          </a:xfrm>
          <a:prstGeom prst="rect">
            <a:avLst/>
          </a:prstGeom>
          <a:solidFill>
            <a:schemeClr val="accent6"/>
          </a:solidFill>
        </p:spPr>
        <p:txBody>
          <a:bodyPr wrap="square">
            <a:normAutofit/>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1: </a:t>
            </a:r>
            <a:r>
              <a:rPr lang="en-US" altLang="vi-VN" sz="3600" b="1" dirty="0" err="1">
                <a:solidFill>
                  <a:schemeClr val="bg1"/>
                </a:solidFill>
                <a:latin typeface="Noto Sans"/>
                <a:ea typeface="Noto Sans"/>
                <a:cs typeface="Open Sans" panose="020B0606030504020204" pitchFamily="34" charset="0"/>
              </a:rPr>
              <a:t>Giới</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thiệu</a:t>
            </a:r>
            <a:endParaRPr lang="vi-VN" altLang="vi-VN" sz="3600" b="1" dirty="0">
              <a:solidFill>
                <a:schemeClr val="bg1"/>
              </a:solidFill>
              <a:latin typeface="Noto Sans"/>
              <a:ea typeface="Noto Sans"/>
              <a:cs typeface="Open Sans" panose="020B0606030504020204" pitchFamily="34" charset="0"/>
            </a:endParaRPr>
          </a:p>
        </p:txBody>
      </p:sp>
      <p:cxnSp>
        <p:nvCxnSpPr>
          <p:cNvPr id="10" name="直接连接符 9"/>
          <p:cNvCxnSpPr>
            <a:cxnSpLocks/>
          </p:cNvCxnSpPr>
          <p:nvPr/>
        </p:nvCxnSpPr>
        <p:spPr>
          <a:xfrm flipH="1">
            <a:off x="8749368" y="1911192"/>
            <a:ext cx="38086" cy="68983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656786" y="3217717"/>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2" name="椭圆 11"/>
          <p:cNvSpPr/>
          <p:nvPr/>
        </p:nvSpPr>
        <p:spPr>
          <a:xfrm>
            <a:off x="8686800" y="4491159"/>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3" name="椭圆 12"/>
          <p:cNvSpPr/>
          <p:nvPr/>
        </p:nvSpPr>
        <p:spPr>
          <a:xfrm>
            <a:off x="8662197" y="5789208"/>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5" name="椭圆 14"/>
          <p:cNvSpPr/>
          <p:nvPr/>
        </p:nvSpPr>
        <p:spPr>
          <a:xfrm>
            <a:off x="8648714" y="7085950"/>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6" name="Rectangle 30"/>
          <p:cNvSpPr/>
          <p:nvPr/>
        </p:nvSpPr>
        <p:spPr>
          <a:xfrm flipH="1">
            <a:off x="9995719" y="2989157"/>
            <a:ext cx="5912634" cy="685800"/>
          </a:xfrm>
          <a:prstGeom prst="rect">
            <a:avLst/>
          </a:prstGeom>
          <a:solidFill>
            <a:schemeClr val="accent6"/>
          </a:solidFill>
        </p:spPr>
        <p:txBody>
          <a:bodyPr wrap="square">
            <a:normAutofit/>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2: </a:t>
            </a:r>
            <a:r>
              <a:rPr lang="en-US" altLang="vi-VN" sz="3600" b="1" dirty="0" err="1">
                <a:solidFill>
                  <a:schemeClr val="bg1"/>
                </a:solidFill>
                <a:latin typeface="Noto Sans"/>
                <a:ea typeface="Noto Sans"/>
                <a:cs typeface="Open Sans" panose="020B0606030504020204" pitchFamily="34" charset="0"/>
              </a:rPr>
              <a:t>Cơ</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sở</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lý</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thuyết</a:t>
            </a:r>
            <a:endParaRPr lang="vi-VN" altLang="vi-VN" sz="3600" b="1" dirty="0">
              <a:solidFill>
                <a:schemeClr val="bg1"/>
              </a:solidFill>
              <a:latin typeface="Noto Sans"/>
              <a:ea typeface="Noto Sans"/>
              <a:cs typeface="Open Sans" panose="020B0606030504020204" pitchFamily="34" charset="0"/>
            </a:endParaRPr>
          </a:p>
        </p:txBody>
      </p:sp>
      <p:sp>
        <p:nvSpPr>
          <p:cNvPr id="17" name="Rectangle 30"/>
          <p:cNvSpPr/>
          <p:nvPr/>
        </p:nvSpPr>
        <p:spPr>
          <a:xfrm flipH="1">
            <a:off x="9995719" y="4283120"/>
            <a:ext cx="5912627"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3: </a:t>
            </a:r>
            <a:r>
              <a:rPr lang="en-US" altLang="vi-VN" sz="3600" b="1" dirty="0" err="1">
                <a:solidFill>
                  <a:schemeClr val="bg1"/>
                </a:solidFill>
                <a:latin typeface="Noto Sans"/>
                <a:ea typeface="Noto Sans"/>
                <a:cs typeface="Open Sans" panose="020B0606030504020204" pitchFamily="34" charset="0"/>
              </a:rPr>
              <a:t>Phân</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tích</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thiết</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kế</a:t>
            </a:r>
            <a:endParaRPr lang="vi-VN" altLang="vi-VN" sz="3600" b="1" dirty="0">
              <a:solidFill>
                <a:schemeClr val="bg1"/>
              </a:solidFill>
              <a:latin typeface="Noto Sans"/>
              <a:ea typeface="Noto Sans"/>
              <a:cs typeface="Open Sans" panose="020B0606030504020204" pitchFamily="34" charset="0"/>
            </a:endParaRPr>
          </a:p>
        </p:txBody>
      </p:sp>
      <p:sp>
        <p:nvSpPr>
          <p:cNvPr id="18" name="Rectangle 30"/>
          <p:cNvSpPr/>
          <p:nvPr/>
        </p:nvSpPr>
        <p:spPr>
          <a:xfrm flipH="1">
            <a:off x="10022256" y="5610930"/>
            <a:ext cx="5886089"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4: </a:t>
            </a:r>
            <a:r>
              <a:rPr lang="en-US" altLang="vi-VN" sz="3600" b="1" dirty="0" err="1">
                <a:solidFill>
                  <a:schemeClr val="bg1"/>
                </a:solidFill>
                <a:latin typeface="Noto Sans"/>
                <a:ea typeface="Noto Sans"/>
                <a:cs typeface="Open Sans" panose="020B0606030504020204" pitchFamily="34" charset="0"/>
              </a:rPr>
              <a:t>Kết</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quả</a:t>
            </a:r>
            <a:r>
              <a:rPr lang="en-US" altLang="vi-VN" sz="3600" b="1" dirty="0">
                <a:solidFill>
                  <a:schemeClr val="bg1"/>
                </a:solidFill>
                <a:latin typeface="Noto Sans"/>
                <a:ea typeface="Noto Sans"/>
                <a:cs typeface="Open Sans" panose="020B0606030504020204" pitchFamily="34" charset="0"/>
              </a:rPr>
              <a:t> - </a:t>
            </a:r>
            <a:r>
              <a:rPr lang="en-US" altLang="vi-VN" sz="3600" b="1" dirty="0" err="1">
                <a:solidFill>
                  <a:schemeClr val="bg1"/>
                </a:solidFill>
                <a:latin typeface="Noto Sans"/>
                <a:ea typeface="Noto Sans"/>
                <a:cs typeface="Open Sans" panose="020B0606030504020204" pitchFamily="34" charset="0"/>
              </a:rPr>
              <a:t>Kiểm</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thử</a:t>
            </a:r>
            <a:endParaRPr lang="vi-VN" altLang="vi-VN" sz="3600" b="1" dirty="0">
              <a:solidFill>
                <a:schemeClr val="bg1"/>
              </a:solidFill>
              <a:latin typeface="Noto Sans"/>
              <a:ea typeface="Noto Sans"/>
              <a:cs typeface="Open Sans" panose="020B0606030504020204" pitchFamily="34" charset="0"/>
            </a:endParaRPr>
          </a:p>
        </p:txBody>
      </p:sp>
      <p:sp>
        <p:nvSpPr>
          <p:cNvPr id="6" name="Freeform 6"/>
          <p:cNvSpPr>
            <a:spLocks noEditPoints="1"/>
          </p:cNvSpPr>
          <p:nvPr/>
        </p:nvSpPr>
        <p:spPr bwMode="auto">
          <a:xfrm>
            <a:off x="3583306" y="1086803"/>
            <a:ext cx="2365058" cy="1648778"/>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700"/>
          </a:p>
        </p:txBody>
      </p:sp>
      <p:sp>
        <p:nvSpPr>
          <p:cNvPr id="19" name="Rectangle 30">
            <a:extLst>
              <a:ext uri="{FF2B5EF4-FFF2-40B4-BE49-F238E27FC236}">
                <a16:creationId xmlns:a16="http://schemas.microsoft.com/office/drawing/2014/main" id="{785FECF9-D28C-4FE0-86D1-A270FA17B99E}"/>
              </a:ext>
            </a:extLst>
          </p:cNvPr>
          <p:cNvSpPr/>
          <p:nvPr/>
        </p:nvSpPr>
        <p:spPr>
          <a:xfrm flipH="1">
            <a:off x="9982847" y="6913974"/>
            <a:ext cx="5886088"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5: </a:t>
            </a:r>
            <a:r>
              <a:rPr lang="en-US" altLang="vi-VN" sz="3600" b="1" dirty="0" err="1">
                <a:solidFill>
                  <a:schemeClr val="bg1"/>
                </a:solidFill>
                <a:latin typeface="Noto Sans"/>
                <a:ea typeface="Noto Sans"/>
                <a:cs typeface="Open Sans" panose="020B0606030504020204" pitchFamily="34" charset="0"/>
              </a:rPr>
              <a:t>Kết</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luận</a:t>
            </a:r>
            <a:r>
              <a:rPr lang="en-US" altLang="vi-VN" sz="3600" b="1" dirty="0">
                <a:solidFill>
                  <a:schemeClr val="bg1"/>
                </a:solidFill>
                <a:latin typeface="Noto Sans"/>
                <a:ea typeface="Noto Sans"/>
                <a:cs typeface="Open Sans" panose="020B0606030504020204" pitchFamily="34" charset="0"/>
              </a:rPr>
              <a:t> – </a:t>
            </a:r>
            <a:r>
              <a:rPr lang="en-US" altLang="vi-VN" sz="3600" b="1" dirty="0" err="1">
                <a:solidFill>
                  <a:schemeClr val="bg1"/>
                </a:solidFill>
                <a:latin typeface="Noto Sans"/>
                <a:ea typeface="Noto Sans"/>
                <a:cs typeface="Open Sans" panose="020B0606030504020204" pitchFamily="34" charset="0"/>
              </a:rPr>
              <a:t>Đánh</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giá</a:t>
            </a:r>
            <a:endParaRPr lang="vi-VN" altLang="vi-VN" sz="3600" b="1" dirty="0">
              <a:solidFill>
                <a:schemeClr val="bg1"/>
              </a:solidFill>
              <a:latin typeface="Noto Sans"/>
              <a:ea typeface="Noto Sans"/>
              <a:cs typeface="Open Sans" panose="020B0606030504020204" pitchFamily="34" charset="0"/>
            </a:endParaRPr>
          </a:p>
        </p:txBody>
      </p:sp>
      <p:sp>
        <p:nvSpPr>
          <p:cNvPr id="20" name="Rectangle 30">
            <a:extLst>
              <a:ext uri="{FF2B5EF4-FFF2-40B4-BE49-F238E27FC236}">
                <a16:creationId xmlns:a16="http://schemas.microsoft.com/office/drawing/2014/main" id="{8B190543-4B50-40E4-9238-52FEA57072C4}"/>
              </a:ext>
            </a:extLst>
          </p:cNvPr>
          <p:cNvSpPr/>
          <p:nvPr/>
        </p:nvSpPr>
        <p:spPr>
          <a:xfrm flipH="1">
            <a:off x="9982847" y="8123748"/>
            <a:ext cx="5886088"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6: </a:t>
            </a:r>
            <a:r>
              <a:rPr lang="en-US" altLang="vi-VN" sz="3600" b="1" dirty="0" err="1">
                <a:solidFill>
                  <a:schemeClr val="bg1"/>
                </a:solidFill>
                <a:latin typeface="Noto Sans"/>
                <a:ea typeface="Noto Sans"/>
                <a:cs typeface="Open Sans" panose="020B0606030504020204" pitchFamily="34" charset="0"/>
              </a:rPr>
              <a:t>Tài</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liệu</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tham</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khảo</a:t>
            </a:r>
            <a:endParaRPr lang="vi-VN" altLang="vi-VN" sz="3600" b="1" dirty="0">
              <a:solidFill>
                <a:schemeClr val="bg1"/>
              </a:solidFill>
              <a:latin typeface="Noto Sans"/>
              <a:ea typeface="Noto Sans"/>
              <a:cs typeface="Open Sans" panose="020B0606030504020204" pitchFamily="34" charset="0"/>
            </a:endParaRPr>
          </a:p>
        </p:txBody>
      </p:sp>
      <p:sp>
        <p:nvSpPr>
          <p:cNvPr id="21" name="椭圆 10">
            <a:extLst>
              <a:ext uri="{FF2B5EF4-FFF2-40B4-BE49-F238E27FC236}">
                <a16:creationId xmlns:a16="http://schemas.microsoft.com/office/drawing/2014/main" id="{7B34A820-BF3E-4536-83DB-743FCAA1B03F}"/>
              </a:ext>
            </a:extLst>
          </p:cNvPr>
          <p:cNvSpPr/>
          <p:nvPr/>
        </p:nvSpPr>
        <p:spPr>
          <a:xfrm>
            <a:off x="8725400" y="2021629"/>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22" name="椭圆 10">
            <a:extLst>
              <a:ext uri="{FF2B5EF4-FFF2-40B4-BE49-F238E27FC236}">
                <a16:creationId xmlns:a16="http://schemas.microsoft.com/office/drawing/2014/main" id="{DFE359B6-0639-485C-AA96-9EAD16261DC4}"/>
              </a:ext>
            </a:extLst>
          </p:cNvPr>
          <p:cNvSpPr/>
          <p:nvPr/>
        </p:nvSpPr>
        <p:spPr>
          <a:xfrm>
            <a:off x="8656786" y="8229996"/>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nodeType="afterGroup">
                            <p:stCondLst>
                              <p:cond delay="1000"/>
                            </p:stCondLst>
                            <p:childTnLst>
                              <p:par>
                                <p:cTn id="14" presetID="2" presetClass="entr" presetSubtype="3"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childTnLst>
                          </p:cTn>
                        </p:par>
                        <p:par>
                          <p:cTn id="18" fill="hold" nodeType="afterGroup">
                            <p:stCondLst>
                              <p:cond delay="1500"/>
                            </p:stCondLst>
                            <p:childTnLst>
                              <p:par>
                                <p:cTn id="19" presetID="45" presetClass="entr" presetSubtype="0" fill="hold" grpId="0" nodeType="after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ppt_w</p:attrName>
                                        </p:attrNameLst>
                                      </p:cBhvr>
                                      <p:tavLst>
                                        <p:tav tm="0" fmla="#ppt_w*sin(2.5*pi*$)">
                                          <p:val>
                                            <p:fltVal val="0"/>
                                          </p:val>
                                        </p:tav>
                                        <p:tav tm="100000">
                                          <p:val>
                                            <p:fltVal val="1"/>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nodeType="afterGroup">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300"/>
                                        <p:tgtEl>
                                          <p:spTgt spid="11"/>
                                        </p:tgtEl>
                                      </p:cBhvr>
                                    </p:animEffect>
                                  </p:childTnLst>
                                </p:cTn>
                              </p:par>
                            </p:childTnLst>
                          </p:cTn>
                        </p:par>
                        <p:par>
                          <p:cTn id="32" fill="hold" nodeType="afterGroup">
                            <p:stCondLst>
                              <p:cond delay="33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300"/>
                                        <p:tgtEl>
                                          <p:spTgt spid="12"/>
                                        </p:tgtEl>
                                      </p:cBhvr>
                                    </p:animEffect>
                                  </p:childTnLst>
                                </p:cTn>
                              </p:par>
                            </p:childTnLst>
                          </p:cTn>
                        </p:par>
                        <p:par>
                          <p:cTn id="36" fill="hold" nodeType="afterGroup">
                            <p:stCondLst>
                              <p:cond delay="36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300"/>
                                        <p:tgtEl>
                                          <p:spTgt spid="13"/>
                                        </p:tgtEl>
                                      </p:cBhvr>
                                    </p:animEffect>
                                  </p:childTnLst>
                                </p:cTn>
                              </p:par>
                            </p:childTnLst>
                          </p:cTn>
                        </p:par>
                        <p:par>
                          <p:cTn id="40" fill="hold" nodeType="afterGroup">
                            <p:stCondLst>
                              <p:cond delay="39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00"/>
                                        <p:tgtEl>
                                          <p:spTgt spid="15"/>
                                        </p:tgtEl>
                                      </p:cBhvr>
                                    </p:animEffect>
                                  </p:childTnLst>
                                </p:cTn>
                              </p:par>
                            </p:childTnLst>
                          </p:cTn>
                        </p:par>
                        <p:par>
                          <p:cTn id="44" fill="hold" nodeType="afterGroup">
                            <p:stCondLst>
                              <p:cond delay="4200"/>
                            </p:stCondLst>
                            <p:childTnLst>
                              <p:par>
                                <p:cTn id="45" presetID="1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p:tgtEl>
                                          <p:spTgt spid="8"/>
                                        </p:tgtEl>
                                        <p:attrNameLst>
                                          <p:attrName>ppt_x</p:attrName>
                                        </p:attrNameLst>
                                      </p:cBhvr>
                                      <p:tavLst>
                                        <p:tav tm="0">
                                          <p:val>
                                            <p:strVal val="#ppt_x-#ppt_w*1.125000"/>
                                          </p:val>
                                        </p:tav>
                                        <p:tav tm="100000">
                                          <p:val>
                                            <p:strVal val="#ppt_x"/>
                                          </p:val>
                                        </p:tav>
                                      </p:tavLst>
                                    </p:anim>
                                    <p:animEffect transition="in" filter="wipe(right)">
                                      <p:cBhvr>
                                        <p:cTn id="48" dur="500"/>
                                        <p:tgtEl>
                                          <p:spTgt spid="8"/>
                                        </p:tgtEl>
                                      </p:cBhvr>
                                    </p:animEffect>
                                  </p:childTnLst>
                                </p:cTn>
                              </p:par>
                            </p:childTnLst>
                          </p:cTn>
                        </p:par>
                        <p:par>
                          <p:cTn id="49" fill="hold" nodeType="afterGroup">
                            <p:stCondLst>
                              <p:cond delay="4700"/>
                            </p:stCondLst>
                            <p:childTnLst>
                              <p:par>
                                <p:cTn id="50" presetID="12" presetClass="entr" presetSubtype="8"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p:tgtEl>
                                          <p:spTgt spid="16"/>
                                        </p:tgtEl>
                                        <p:attrNameLst>
                                          <p:attrName>ppt_x</p:attrName>
                                        </p:attrNameLst>
                                      </p:cBhvr>
                                      <p:tavLst>
                                        <p:tav tm="0">
                                          <p:val>
                                            <p:strVal val="#ppt_x-#ppt_w*1.125000"/>
                                          </p:val>
                                        </p:tav>
                                        <p:tav tm="100000">
                                          <p:val>
                                            <p:strVal val="#ppt_x"/>
                                          </p:val>
                                        </p:tav>
                                      </p:tavLst>
                                    </p:anim>
                                    <p:animEffect transition="in" filter="wipe(right)">
                                      <p:cBhvr>
                                        <p:cTn id="53" dur="500"/>
                                        <p:tgtEl>
                                          <p:spTgt spid="16"/>
                                        </p:tgtEl>
                                      </p:cBhvr>
                                    </p:animEffect>
                                  </p:childTnLst>
                                </p:cTn>
                              </p:par>
                            </p:childTnLst>
                          </p:cTn>
                        </p:par>
                        <p:par>
                          <p:cTn id="54" fill="hold" nodeType="afterGroup">
                            <p:stCondLst>
                              <p:cond delay="5200"/>
                            </p:stCondLst>
                            <p:childTnLst>
                              <p:par>
                                <p:cTn id="55" presetID="1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p:tgtEl>
                                          <p:spTgt spid="17"/>
                                        </p:tgtEl>
                                        <p:attrNameLst>
                                          <p:attrName>ppt_x</p:attrName>
                                        </p:attrNameLst>
                                      </p:cBhvr>
                                      <p:tavLst>
                                        <p:tav tm="0">
                                          <p:val>
                                            <p:strVal val="#ppt_x-#ppt_w*1.125000"/>
                                          </p:val>
                                        </p:tav>
                                        <p:tav tm="100000">
                                          <p:val>
                                            <p:strVal val="#ppt_x"/>
                                          </p:val>
                                        </p:tav>
                                      </p:tavLst>
                                    </p:anim>
                                    <p:animEffect transition="in" filter="wipe(right)">
                                      <p:cBhvr>
                                        <p:cTn id="58" dur="500"/>
                                        <p:tgtEl>
                                          <p:spTgt spid="17"/>
                                        </p:tgtEl>
                                      </p:cBhvr>
                                    </p:animEffect>
                                  </p:childTnLst>
                                </p:cTn>
                              </p:par>
                            </p:childTnLst>
                          </p:cTn>
                        </p:par>
                        <p:par>
                          <p:cTn id="59" fill="hold" nodeType="afterGroup">
                            <p:stCondLst>
                              <p:cond delay="5700"/>
                            </p:stCondLst>
                            <p:childTnLst>
                              <p:par>
                                <p:cTn id="60" presetID="12" presetClass="entr" presetSubtype="8"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p:tgtEl>
                                          <p:spTgt spid="18"/>
                                        </p:tgtEl>
                                        <p:attrNameLst>
                                          <p:attrName>ppt_x</p:attrName>
                                        </p:attrNameLst>
                                      </p:cBhvr>
                                      <p:tavLst>
                                        <p:tav tm="0">
                                          <p:val>
                                            <p:strVal val="#ppt_x-#ppt_w*1.125000"/>
                                          </p:val>
                                        </p:tav>
                                        <p:tav tm="100000">
                                          <p:val>
                                            <p:strVal val="#ppt_x"/>
                                          </p:val>
                                        </p:tav>
                                      </p:tavLst>
                                    </p:anim>
                                    <p:animEffect transition="in" filter="wipe(right)">
                                      <p:cBhvr>
                                        <p:cTn id="63" dur="500"/>
                                        <p:tgtEl>
                                          <p:spTgt spid="18"/>
                                        </p:tgtEl>
                                      </p:cBhvr>
                                    </p:animEffect>
                                  </p:childTnLst>
                                </p:cTn>
                              </p:par>
                            </p:childTnLst>
                          </p:cTn>
                        </p:par>
                        <p:par>
                          <p:cTn id="64" fill="hold">
                            <p:stCondLst>
                              <p:cond delay="6200"/>
                            </p:stCondLst>
                            <p:childTnLst>
                              <p:par>
                                <p:cTn id="65" presetID="1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ppt_x</p:attrName>
                                        </p:attrNameLst>
                                      </p:cBhvr>
                                      <p:tavLst>
                                        <p:tav tm="0">
                                          <p:val>
                                            <p:strVal val="#ppt_x-#ppt_w*1.125000"/>
                                          </p:val>
                                        </p:tav>
                                        <p:tav tm="100000">
                                          <p:val>
                                            <p:strVal val="#ppt_x"/>
                                          </p:val>
                                        </p:tav>
                                      </p:tavLst>
                                    </p:anim>
                                    <p:animEffect transition="in" filter="wipe(right)">
                                      <p:cBhvr>
                                        <p:cTn id="68" dur="500"/>
                                        <p:tgtEl>
                                          <p:spTgt spid="19"/>
                                        </p:tgtEl>
                                      </p:cBhvr>
                                    </p:animEffect>
                                  </p:childTnLst>
                                </p:cTn>
                              </p:par>
                            </p:childTnLst>
                          </p:cTn>
                        </p:par>
                        <p:par>
                          <p:cTn id="69" fill="hold">
                            <p:stCondLst>
                              <p:cond delay="6700"/>
                            </p:stCondLst>
                            <p:childTnLst>
                              <p:par>
                                <p:cTn id="70" presetID="1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p:tgtEl>
                                          <p:spTgt spid="20"/>
                                        </p:tgtEl>
                                        <p:attrNameLst>
                                          <p:attrName>ppt_x</p:attrName>
                                        </p:attrNameLst>
                                      </p:cBhvr>
                                      <p:tavLst>
                                        <p:tav tm="0">
                                          <p:val>
                                            <p:strVal val="#ppt_x-#ppt_w*1.125000"/>
                                          </p:val>
                                        </p:tav>
                                        <p:tav tm="100000">
                                          <p:val>
                                            <p:strVal val="#ppt_x"/>
                                          </p:val>
                                        </p:tav>
                                      </p:tavLst>
                                    </p:anim>
                                    <p:animEffect transition="in" filter="wipe(right)">
                                      <p:cBhvr>
                                        <p:cTn id="73" dur="500"/>
                                        <p:tgtEl>
                                          <p:spTgt spid="20"/>
                                        </p:tgtEl>
                                      </p:cBhvr>
                                    </p:animEffect>
                                  </p:childTnLst>
                                </p:cTn>
                              </p:par>
                            </p:childTnLst>
                          </p:cTn>
                        </p:par>
                        <p:par>
                          <p:cTn id="74" fill="hold">
                            <p:stCondLst>
                              <p:cond delay="7200"/>
                            </p:stCondLst>
                            <p:childTnLst>
                              <p:par>
                                <p:cTn id="75" presetID="10"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300"/>
                                        <p:tgtEl>
                                          <p:spTgt spid="21"/>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7" grpId="0"/>
      <p:bldP spid="8"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88164" y="2155570"/>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a:t>
            </a:r>
            <a:endParaRPr lang="zh-CN" altLang="en-US" sz="7200" b="1" dirty="0">
              <a:solidFill>
                <a:schemeClr val="bg1"/>
              </a:solidFill>
            </a:endParaRPr>
          </a:p>
        </p:txBody>
      </p:sp>
      <p:sp>
        <p:nvSpPr>
          <p:cNvPr id="8" name="文本框 7"/>
          <p:cNvSpPr txBox="1"/>
          <p:nvPr/>
        </p:nvSpPr>
        <p:spPr>
          <a:xfrm>
            <a:off x="2156754" y="4092893"/>
            <a:ext cx="6514409" cy="1234440"/>
          </a:xfrm>
          <a:prstGeom prst="rect">
            <a:avLst/>
          </a:prstGeom>
          <a:noFill/>
        </p:spPr>
        <p:txBody>
          <a:bodyPr wrap="square" rtlCol="0">
            <a:normAutofit fontScale="70000" lnSpcReduction="20000"/>
          </a:bodyPr>
          <a:lstStyle/>
          <a:p>
            <a:r>
              <a:rPr lang="en-US" altLang="vi-VN" sz="7200" b="1" dirty="0" err="1">
                <a:solidFill>
                  <a:schemeClr val="accent6">
                    <a:lumMod val="75000"/>
                  </a:schemeClr>
                </a:solidFill>
                <a:latin typeface="Noto Sans"/>
                <a:ea typeface="Noto Sans"/>
              </a:rPr>
              <a:t>Giới</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thiệu</a:t>
            </a:r>
            <a:r>
              <a:rPr lang="vi-VN" altLang="vi-VN" sz="7200" b="1" dirty="0">
                <a:solidFill>
                  <a:schemeClr val="bg1"/>
                </a:solidFill>
                <a:latin typeface="Noto Sans"/>
                <a:ea typeface="Noto Sans"/>
              </a:rPr>
              <a:t>k để nhập</a:t>
            </a: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4452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22833" y="2713673"/>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5" name="文本框 7">
            <a:extLst>
              <a:ext uri="{FF2B5EF4-FFF2-40B4-BE49-F238E27FC236}">
                <a16:creationId xmlns:a16="http://schemas.microsoft.com/office/drawing/2014/main" id="{CDC56B01-DDD7-4F6A-AD3B-722A2B7D5269}"/>
              </a:ext>
            </a:extLst>
          </p:cNvPr>
          <p:cNvSpPr txBox="1"/>
          <p:nvPr/>
        </p:nvSpPr>
        <p:spPr>
          <a:xfrm>
            <a:off x="1752600" y="7744745"/>
            <a:ext cx="8548145" cy="1234440"/>
          </a:xfrm>
          <a:prstGeom prst="rect">
            <a:avLst/>
          </a:prstGeom>
          <a:noFill/>
        </p:spPr>
        <p:txBody>
          <a:bodyPr wrap="square" rtlCol="0">
            <a:normAutofit fontScale="85000" lnSpcReduction="10000"/>
          </a:bodyPr>
          <a:lstStyle/>
          <a:p>
            <a:r>
              <a:rPr lang="en-US" altLang="vi-VN" sz="7200" b="1" dirty="0" err="1">
                <a:solidFill>
                  <a:schemeClr val="accent6">
                    <a:lumMod val="75000"/>
                  </a:schemeClr>
                </a:solidFill>
                <a:latin typeface="Noto Sans"/>
                <a:ea typeface="Noto Sans"/>
              </a:rPr>
              <a:t>Mục</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tiêu</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nghiên</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cứu</a:t>
            </a:r>
            <a:endParaRPr lang="vi-VN" altLang="vi-VN" sz="7200" b="1" dirty="0">
              <a:solidFill>
                <a:schemeClr val="accent6">
                  <a:lumMod val="75000"/>
                </a:schemeClr>
              </a:solidFill>
              <a:latin typeface="Noto Sans"/>
              <a:ea typeface="Noto Sans"/>
            </a:endParaRPr>
          </a:p>
        </p:txBody>
      </p:sp>
      <p:sp>
        <p:nvSpPr>
          <p:cNvPr id="16" name="文本框 7">
            <a:extLst>
              <a:ext uri="{FF2B5EF4-FFF2-40B4-BE49-F238E27FC236}">
                <a16:creationId xmlns:a16="http://schemas.microsoft.com/office/drawing/2014/main" id="{C434E910-3456-44EA-8B21-A635B391FCED}"/>
              </a:ext>
            </a:extLst>
          </p:cNvPr>
          <p:cNvSpPr txBox="1"/>
          <p:nvPr/>
        </p:nvSpPr>
        <p:spPr>
          <a:xfrm>
            <a:off x="2141808" y="6126095"/>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Lý</a:t>
            </a:r>
            <a:r>
              <a:rPr lang="en-US" altLang="vi-VN" sz="4000" b="1" dirty="0">
                <a:solidFill>
                  <a:schemeClr val="accent6">
                    <a:lumMod val="75000"/>
                  </a:schemeClr>
                </a:solidFill>
                <a:latin typeface="Noto Sans"/>
                <a:ea typeface="Noto Sans"/>
              </a:rPr>
              <a:t> do </a:t>
            </a:r>
            <a:r>
              <a:rPr lang="en-US" altLang="vi-VN" sz="4000" b="1" dirty="0" err="1">
                <a:solidFill>
                  <a:schemeClr val="accent6">
                    <a:lumMod val="75000"/>
                  </a:schemeClr>
                </a:solidFill>
                <a:latin typeface="Noto Sans"/>
                <a:ea typeface="Noto Sans"/>
              </a:rPr>
              <a:t>chọn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đề</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tài</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255743"/>
            <a:ext cx="7336444" cy="6161994"/>
            <a:chOff x="0" y="0"/>
            <a:chExt cx="6624320" cy="5563870"/>
          </a:xfrm>
        </p:grpSpPr>
        <p:sp>
          <p:nvSpPr>
            <p:cNvPr id="3" name="Freeform 3"/>
            <p:cNvSpPr/>
            <p:nvPr/>
          </p:nvSpPr>
          <p:spPr>
            <a:xfrm>
              <a:off x="0" y="0"/>
              <a:ext cx="6624320" cy="5563870"/>
            </a:xfrm>
            <a:custGeom>
              <a:avLst/>
              <a:gdLst/>
              <a:ahLst/>
              <a:cxnLst/>
              <a:rect l="l" t="t" r="r" b="b"/>
              <a:pathLst>
                <a:path w="6624320" h="5563870">
                  <a:moveTo>
                    <a:pt x="2824480" y="1765300"/>
                  </a:moveTo>
                  <a:lnTo>
                    <a:pt x="0" y="3529330"/>
                  </a:lnTo>
                  <a:cubicBezTo>
                    <a:pt x="975360" y="5088890"/>
                    <a:pt x="3030220" y="5563870"/>
                    <a:pt x="4589780" y="4589780"/>
                  </a:cubicBezTo>
                  <a:cubicBezTo>
                    <a:pt x="6149340" y="3615690"/>
                    <a:pt x="6624320" y="1559560"/>
                    <a:pt x="5650230" y="0"/>
                  </a:cubicBezTo>
                  <a:lnTo>
                    <a:pt x="2824480" y="1765300"/>
                  </a:lnTo>
                  <a:close/>
                </a:path>
              </a:pathLst>
            </a:custGeom>
            <a:blipFill>
              <a:blip r:embed="rId2"/>
              <a:stretch>
                <a:fillRect l="-3458" r="-20702"/>
              </a:stretch>
            </a:blipFill>
          </p:spPr>
        </p:sp>
      </p:grpSp>
      <p:sp>
        <p:nvSpPr>
          <p:cNvPr id="4" name="AutoShape 4"/>
          <p:cNvSpPr/>
          <p:nvPr/>
        </p:nvSpPr>
        <p:spPr>
          <a:xfrm>
            <a:off x="0" y="9258300"/>
            <a:ext cx="18281541" cy="1028700"/>
          </a:xfrm>
          <a:prstGeom prst="rect">
            <a:avLst/>
          </a:prstGeom>
          <a:solidFill>
            <a:srgbClr val="F6F4EA"/>
          </a:solidFill>
        </p:spPr>
      </p:sp>
      <p:grpSp>
        <p:nvGrpSpPr>
          <p:cNvPr id="6" name="Group 6"/>
          <p:cNvGrpSpPr/>
          <p:nvPr/>
        </p:nvGrpSpPr>
        <p:grpSpPr>
          <a:xfrm>
            <a:off x="9144000" y="2630971"/>
            <a:ext cx="7891864" cy="3953301"/>
            <a:chOff x="0" y="0"/>
            <a:chExt cx="10522486" cy="5271068"/>
          </a:xfrm>
        </p:grpSpPr>
        <p:sp>
          <p:nvSpPr>
            <p:cNvPr id="7" name="TextBox 7"/>
            <p:cNvSpPr txBox="1"/>
            <p:nvPr/>
          </p:nvSpPr>
          <p:spPr>
            <a:xfrm>
              <a:off x="0" y="190500"/>
              <a:ext cx="10522486" cy="1837258"/>
            </a:xfrm>
            <a:prstGeom prst="rect">
              <a:avLst/>
            </a:prstGeom>
          </p:spPr>
          <p:txBody>
            <a:bodyPr lIns="0" tIns="0" rIns="0" bIns="0" rtlCol="0" anchor="t">
              <a:spAutoFit/>
            </a:bodyPr>
            <a:lstStyle/>
            <a:p>
              <a:pPr marL="0" lvl="0" indent="0" algn="l">
                <a:lnSpc>
                  <a:spcPts val="9999"/>
                </a:lnSpc>
              </a:pPr>
              <a:r>
                <a:rPr lang="en-US" sz="9999" dirty="0" err="1">
                  <a:solidFill>
                    <a:srgbClr val="FFFFFF"/>
                  </a:solidFill>
                  <a:latin typeface="Saira ExtraCondensed Bold"/>
                </a:rPr>
                <a:t>Phần</a:t>
              </a:r>
              <a:r>
                <a:rPr lang="en-US" sz="9999" dirty="0">
                  <a:solidFill>
                    <a:srgbClr val="FFFFFF"/>
                  </a:solidFill>
                  <a:latin typeface="Saira ExtraCondensed Bold"/>
                </a:rPr>
                <a:t> 1: </a:t>
              </a:r>
              <a:r>
                <a:rPr lang="en-US" sz="9999" dirty="0" err="1">
                  <a:solidFill>
                    <a:srgbClr val="FFFFFF"/>
                  </a:solidFill>
                  <a:latin typeface="Saira ExtraCondensed Bold"/>
                </a:rPr>
                <a:t>Giới</a:t>
              </a:r>
              <a:r>
                <a:rPr lang="en-US" sz="9999" dirty="0">
                  <a:solidFill>
                    <a:srgbClr val="FFFFFF"/>
                  </a:solidFill>
                  <a:latin typeface="Saira ExtraCondensed Bold"/>
                </a:rPr>
                <a:t> </a:t>
              </a:r>
              <a:r>
                <a:rPr lang="en-US" sz="9999" dirty="0" err="1">
                  <a:solidFill>
                    <a:srgbClr val="FFFFFF"/>
                  </a:solidFill>
                  <a:latin typeface="Saira ExtraCondensed Bold"/>
                </a:rPr>
                <a:t>thiệu</a:t>
              </a:r>
              <a:endParaRPr lang="en-US" sz="9999" dirty="0">
                <a:solidFill>
                  <a:srgbClr val="FFFFFF"/>
                </a:solidFill>
                <a:latin typeface="Saira ExtraCondensed Bold"/>
              </a:endParaRPr>
            </a:p>
          </p:txBody>
        </p:sp>
        <p:sp>
          <p:nvSpPr>
            <p:cNvPr id="8" name="TextBox 8"/>
            <p:cNvSpPr txBox="1"/>
            <p:nvPr/>
          </p:nvSpPr>
          <p:spPr>
            <a:xfrm>
              <a:off x="0" y="2766205"/>
              <a:ext cx="10522486" cy="2442633"/>
            </a:xfrm>
            <a:prstGeom prst="rect">
              <a:avLst/>
            </a:prstGeom>
          </p:spPr>
          <p:txBody>
            <a:bodyPr lIns="0" tIns="0" rIns="0" bIns="0" rtlCol="0" anchor="t">
              <a:spAutoFit/>
            </a:bodyPr>
            <a:lstStyle/>
            <a:p>
              <a:pPr marL="458792" lvl="1" indent="-229396" algn="l">
                <a:lnSpc>
                  <a:spcPts val="2975"/>
                </a:lnSpc>
                <a:buFont typeface="Arial"/>
                <a:buChar char="•"/>
              </a:pPr>
              <a:r>
                <a:rPr lang="en-US" sz="2125" dirty="0" err="1">
                  <a:solidFill>
                    <a:srgbClr val="FFFFFF"/>
                  </a:solidFill>
                  <a:latin typeface="Muli"/>
                </a:rPr>
                <a:t>Viết</a:t>
              </a:r>
              <a:r>
                <a:rPr lang="en-US" sz="2125" dirty="0">
                  <a:solidFill>
                    <a:srgbClr val="FFFFFF"/>
                  </a:solidFill>
                  <a:latin typeface="Muli"/>
                </a:rPr>
                <a:t> </a:t>
              </a:r>
              <a:r>
                <a:rPr lang="en-US" sz="2125" dirty="0" err="1">
                  <a:solidFill>
                    <a:srgbClr val="FFFFFF"/>
                  </a:solidFill>
                  <a:latin typeface="Muli"/>
                </a:rPr>
                <a:t>những</a:t>
              </a:r>
              <a:r>
                <a:rPr lang="en-US" sz="2125" dirty="0">
                  <a:solidFill>
                    <a:srgbClr val="FFFFFF"/>
                  </a:solidFill>
                  <a:latin typeface="Muli"/>
                </a:rPr>
                <a:t> </a:t>
              </a:r>
              <a:r>
                <a:rPr lang="en-US" sz="2125" dirty="0" err="1">
                  <a:solidFill>
                    <a:srgbClr val="FFFFFF"/>
                  </a:solidFill>
                  <a:latin typeface="Muli"/>
                </a:rPr>
                <a:t>điểm</a:t>
              </a:r>
              <a:r>
                <a:rPr lang="en-US" sz="2125" dirty="0">
                  <a:solidFill>
                    <a:srgbClr val="FFFFFF"/>
                  </a:solidFill>
                  <a:latin typeface="Muli"/>
                </a:rPr>
                <a:t> </a:t>
              </a:r>
              <a:r>
                <a:rPr lang="en-US" sz="2125" dirty="0" err="1">
                  <a:solidFill>
                    <a:srgbClr val="FFFFFF"/>
                  </a:solidFill>
                  <a:latin typeface="Muli"/>
                </a:rPr>
                <a:t>quan</a:t>
              </a:r>
              <a:r>
                <a:rPr lang="en-US" sz="2125" dirty="0">
                  <a:solidFill>
                    <a:srgbClr val="FFFFFF"/>
                  </a:solidFill>
                  <a:latin typeface="Muli"/>
                </a:rPr>
                <a:t> </a:t>
              </a:r>
              <a:r>
                <a:rPr lang="en-US" sz="2125" dirty="0" err="1">
                  <a:solidFill>
                    <a:srgbClr val="FFFFFF"/>
                  </a:solidFill>
                  <a:latin typeface="Muli"/>
                </a:rPr>
                <a:t>trọng</a:t>
              </a:r>
              <a:r>
                <a:rPr lang="en-US" sz="2125" dirty="0">
                  <a:solidFill>
                    <a:srgbClr val="FFFFFF"/>
                  </a:solidFill>
                  <a:latin typeface="Muli"/>
                </a:rPr>
                <a:t> </a:t>
              </a:r>
              <a:r>
                <a:rPr lang="en-US" sz="2125" dirty="0" err="1">
                  <a:solidFill>
                    <a:srgbClr val="FFFFFF"/>
                  </a:solidFill>
                  <a:latin typeface="Muli"/>
                </a:rPr>
                <a:t>từ</a:t>
              </a:r>
              <a:r>
                <a:rPr lang="en-US" sz="2125" dirty="0">
                  <a:solidFill>
                    <a:srgbClr val="FFFFFF"/>
                  </a:solidFill>
                  <a:latin typeface="Muli"/>
                </a:rPr>
                <a:t> </a:t>
              </a:r>
              <a:r>
                <a:rPr lang="en-US" sz="2125" dirty="0" err="1">
                  <a:solidFill>
                    <a:srgbClr val="FFFFFF"/>
                  </a:solidFill>
                  <a:latin typeface="Muli"/>
                </a:rPr>
                <a:t>nền</a:t>
              </a:r>
              <a:r>
                <a:rPr lang="en-US" sz="2125" dirty="0">
                  <a:solidFill>
                    <a:srgbClr val="FFFFFF"/>
                  </a:solidFill>
                  <a:latin typeface="Muli"/>
                </a:rPr>
                <a:t> </a:t>
              </a:r>
              <a:r>
                <a:rPr lang="en-US" sz="2125" dirty="0" err="1">
                  <a:solidFill>
                    <a:srgbClr val="FFFFFF"/>
                  </a:solidFill>
                  <a:latin typeface="Muli"/>
                </a:rPr>
                <a:t>tảng</a:t>
              </a:r>
              <a:r>
                <a:rPr lang="en-US" sz="2125" dirty="0">
                  <a:solidFill>
                    <a:srgbClr val="FFFFFF"/>
                  </a:solidFill>
                  <a:latin typeface="Muli"/>
                </a:rPr>
                <a:t> </a:t>
              </a:r>
              <a:r>
                <a:rPr lang="en-US" sz="2125" dirty="0" err="1">
                  <a:solidFill>
                    <a:srgbClr val="FFFFFF"/>
                  </a:solidFill>
                  <a:latin typeface="Muli"/>
                </a:rPr>
                <a:t>của</a:t>
              </a:r>
              <a:r>
                <a:rPr lang="en-US" sz="2125" dirty="0">
                  <a:solidFill>
                    <a:srgbClr val="FFFFFF"/>
                  </a:solidFill>
                  <a:latin typeface="Muli"/>
                </a:rPr>
                <a:t> </a:t>
              </a:r>
              <a:r>
                <a:rPr lang="en-US" sz="2125" dirty="0" err="1">
                  <a:solidFill>
                    <a:srgbClr val="FFFFFF"/>
                  </a:solidFill>
                  <a:latin typeface="Muli"/>
                </a:rPr>
                <a:t>lĩnh</a:t>
              </a:r>
              <a:r>
                <a:rPr lang="en-US" sz="2125" dirty="0">
                  <a:solidFill>
                    <a:srgbClr val="FFFFFF"/>
                  </a:solidFill>
                  <a:latin typeface="Muli"/>
                </a:rPr>
                <a:t> </a:t>
              </a:r>
              <a:r>
                <a:rPr lang="en-US" sz="2125" dirty="0" err="1">
                  <a:solidFill>
                    <a:srgbClr val="FFFFFF"/>
                  </a:solidFill>
                  <a:latin typeface="Muli"/>
                </a:rPr>
                <a:t>vực</a:t>
              </a:r>
              <a:r>
                <a:rPr lang="en-US" sz="2125" dirty="0">
                  <a:solidFill>
                    <a:srgbClr val="FFFFFF"/>
                  </a:solidFill>
                  <a:latin typeface="Muli"/>
                </a:rPr>
                <a:t> </a:t>
              </a:r>
              <a:r>
                <a:rPr lang="en-US" sz="2125" dirty="0" err="1">
                  <a:solidFill>
                    <a:srgbClr val="FFFFFF"/>
                  </a:solidFill>
                  <a:latin typeface="Muli"/>
                </a:rPr>
                <a:t>nghiên</a:t>
              </a:r>
              <a:r>
                <a:rPr lang="en-US" sz="2125" dirty="0">
                  <a:solidFill>
                    <a:srgbClr val="FFFFFF"/>
                  </a:solidFill>
                  <a:latin typeface="Muli"/>
                </a:rPr>
                <a:t> </a:t>
              </a:r>
              <a:r>
                <a:rPr lang="en-US" sz="2125" dirty="0" err="1">
                  <a:solidFill>
                    <a:srgbClr val="FFFFFF"/>
                  </a:solidFill>
                  <a:latin typeface="Muli"/>
                </a:rPr>
                <a:t>cứu</a:t>
              </a:r>
              <a:r>
                <a:rPr lang="en-US" sz="2125" dirty="0">
                  <a:solidFill>
                    <a:srgbClr val="FFFFFF"/>
                  </a:solidFill>
                  <a:latin typeface="Muli"/>
                </a:rPr>
                <a:t> </a:t>
              </a:r>
              <a:r>
                <a:rPr lang="en-US" sz="2125" dirty="0" err="1">
                  <a:solidFill>
                    <a:srgbClr val="FFFFFF"/>
                  </a:solidFill>
                  <a:latin typeface="Muli"/>
                </a:rPr>
                <a:t>trong</a:t>
              </a:r>
              <a:r>
                <a:rPr lang="en-US" sz="2125" dirty="0">
                  <a:solidFill>
                    <a:srgbClr val="FFFFFF"/>
                  </a:solidFill>
                  <a:latin typeface="Muli"/>
                </a:rPr>
                <a:t> </a:t>
              </a:r>
              <a:r>
                <a:rPr lang="en-US" sz="2125" dirty="0" err="1">
                  <a:solidFill>
                    <a:srgbClr val="FFFFFF"/>
                  </a:solidFill>
                  <a:latin typeface="Muli"/>
                </a:rPr>
                <a:t>nghiên</a:t>
              </a:r>
              <a:r>
                <a:rPr lang="en-US" sz="2125" dirty="0">
                  <a:solidFill>
                    <a:srgbClr val="FFFFFF"/>
                  </a:solidFill>
                  <a:latin typeface="Muli"/>
                </a:rPr>
                <a:t> </a:t>
              </a:r>
              <a:r>
                <a:rPr lang="en-US" sz="2125" dirty="0" err="1">
                  <a:solidFill>
                    <a:srgbClr val="FFFFFF"/>
                  </a:solidFill>
                  <a:latin typeface="Muli"/>
                </a:rPr>
                <a:t>cứu</a:t>
              </a:r>
              <a:r>
                <a:rPr lang="en-US" sz="2125" dirty="0">
                  <a:solidFill>
                    <a:srgbClr val="FFFFFF"/>
                  </a:solidFill>
                  <a:latin typeface="Muli"/>
                </a:rPr>
                <a:t> </a:t>
              </a:r>
              <a:r>
                <a:rPr lang="en-US" sz="2125" dirty="0" err="1">
                  <a:solidFill>
                    <a:srgbClr val="FFFFFF"/>
                  </a:solidFill>
                  <a:latin typeface="Muli"/>
                </a:rPr>
                <a:t>của</a:t>
              </a:r>
              <a:r>
                <a:rPr lang="en-US" sz="2125" dirty="0">
                  <a:solidFill>
                    <a:srgbClr val="FFFFFF"/>
                  </a:solidFill>
                  <a:latin typeface="Muli"/>
                </a:rPr>
                <a:t> </a:t>
              </a:r>
              <a:r>
                <a:rPr lang="en-US" sz="2125" dirty="0" err="1">
                  <a:solidFill>
                    <a:srgbClr val="FFFFFF"/>
                  </a:solidFill>
                  <a:latin typeface="Muli"/>
                </a:rPr>
                <a:t>bạn</a:t>
              </a:r>
              <a:r>
                <a:rPr lang="en-US" sz="2125" dirty="0">
                  <a:solidFill>
                    <a:srgbClr val="FFFFFF"/>
                  </a:solidFill>
                  <a:latin typeface="Muli"/>
                </a:rPr>
                <a:t>.</a:t>
              </a:r>
            </a:p>
            <a:p>
              <a:pPr algn="l">
                <a:lnSpc>
                  <a:spcPts val="2975"/>
                </a:lnSpc>
              </a:pPr>
              <a:endParaRPr lang="en-US" sz="2125" dirty="0">
                <a:solidFill>
                  <a:srgbClr val="FFFFFF"/>
                </a:solidFill>
                <a:latin typeface="Muli"/>
              </a:endParaRPr>
            </a:p>
            <a:p>
              <a:pPr marL="458792" lvl="1" indent="-229396" algn="l">
                <a:lnSpc>
                  <a:spcPts val="2975"/>
                </a:lnSpc>
                <a:buFont typeface="Arial"/>
                <a:buChar char="•"/>
              </a:pPr>
              <a:r>
                <a:rPr lang="en-US" sz="2125" dirty="0" err="1">
                  <a:solidFill>
                    <a:srgbClr val="FFFFFF"/>
                  </a:solidFill>
                  <a:latin typeface="Muli"/>
                </a:rPr>
                <a:t>Cũng</a:t>
              </a:r>
              <a:r>
                <a:rPr lang="en-US" sz="2125" dirty="0">
                  <a:solidFill>
                    <a:srgbClr val="FFFFFF"/>
                  </a:solidFill>
                  <a:latin typeface="Muli"/>
                </a:rPr>
                <a:t> </a:t>
              </a:r>
              <a:r>
                <a:rPr lang="en-US" sz="2125" dirty="0" err="1">
                  <a:solidFill>
                    <a:srgbClr val="FFFFFF"/>
                  </a:solidFill>
                  <a:latin typeface="Muli"/>
                </a:rPr>
                <a:t>viết</a:t>
              </a:r>
              <a:r>
                <a:rPr lang="en-US" sz="2125" dirty="0">
                  <a:solidFill>
                    <a:srgbClr val="FFFFFF"/>
                  </a:solidFill>
                  <a:latin typeface="Muli"/>
                </a:rPr>
                <a:t> </a:t>
              </a:r>
              <a:r>
                <a:rPr lang="en-US" sz="2125" dirty="0" err="1">
                  <a:solidFill>
                    <a:srgbClr val="FFFFFF"/>
                  </a:solidFill>
                  <a:latin typeface="Muli"/>
                </a:rPr>
                <a:t>những</a:t>
              </a:r>
              <a:r>
                <a:rPr lang="en-US" sz="2125" dirty="0">
                  <a:solidFill>
                    <a:srgbClr val="FFFFFF"/>
                  </a:solidFill>
                  <a:latin typeface="Muli"/>
                </a:rPr>
                <a:t> </a:t>
              </a:r>
              <a:r>
                <a:rPr lang="en-US" sz="2125" dirty="0" err="1">
                  <a:solidFill>
                    <a:srgbClr val="FFFFFF"/>
                  </a:solidFill>
                  <a:latin typeface="Muli"/>
                </a:rPr>
                <a:t>điểm</a:t>
              </a:r>
              <a:r>
                <a:rPr lang="en-US" sz="2125" dirty="0">
                  <a:solidFill>
                    <a:srgbClr val="FFFFFF"/>
                  </a:solidFill>
                  <a:latin typeface="Muli"/>
                </a:rPr>
                <a:t> </a:t>
              </a:r>
              <a:r>
                <a:rPr lang="en-US" sz="2125" dirty="0" err="1">
                  <a:solidFill>
                    <a:srgbClr val="FFFFFF"/>
                  </a:solidFill>
                  <a:latin typeface="Muli"/>
                </a:rPr>
                <a:t>nổi</a:t>
              </a:r>
              <a:r>
                <a:rPr lang="en-US" sz="2125" dirty="0">
                  <a:solidFill>
                    <a:srgbClr val="FFFFFF"/>
                  </a:solidFill>
                  <a:latin typeface="Muli"/>
                </a:rPr>
                <a:t> </a:t>
              </a:r>
              <a:r>
                <a:rPr lang="en-US" sz="2125" dirty="0" err="1">
                  <a:solidFill>
                    <a:srgbClr val="FFFFFF"/>
                  </a:solidFill>
                  <a:latin typeface="Muli"/>
                </a:rPr>
                <a:t>bật</a:t>
              </a:r>
              <a:r>
                <a:rPr lang="en-US" sz="2125" dirty="0">
                  <a:solidFill>
                    <a:srgbClr val="FFFFFF"/>
                  </a:solidFill>
                  <a:latin typeface="Muli"/>
                </a:rPr>
                <a:t> </a:t>
              </a:r>
              <a:r>
                <a:rPr lang="en-US" sz="2125" dirty="0" err="1">
                  <a:solidFill>
                    <a:srgbClr val="FFFFFF"/>
                  </a:solidFill>
                  <a:latin typeface="Muli"/>
                </a:rPr>
                <a:t>từ</a:t>
              </a:r>
              <a:r>
                <a:rPr lang="en-US" sz="2125" dirty="0">
                  <a:solidFill>
                    <a:srgbClr val="FFFFFF"/>
                  </a:solidFill>
                  <a:latin typeface="Muli"/>
                </a:rPr>
                <a:t> </a:t>
              </a:r>
              <a:r>
                <a:rPr lang="en-US" sz="2125" dirty="0" err="1">
                  <a:solidFill>
                    <a:srgbClr val="FFFFFF"/>
                  </a:solidFill>
                  <a:latin typeface="Muli"/>
                </a:rPr>
                <a:t>tầm</a:t>
              </a:r>
              <a:r>
                <a:rPr lang="en-US" sz="2125" dirty="0">
                  <a:solidFill>
                    <a:srgbClr val="FFFFFF"/>
                  </a:solidFill>
                  <a:latin typeface="Muli"/>
                </a:rPr>
                <a:t> </a:t>
              </a:r>
              <a:r>
                <a:rPr lang="en-US" sz="2125" dirty="0" err="1">
                  <a:solidFill>
                    <a:srgbClr val="FFFFFF"/>
                  </a:solidFill>
                  <a:latin typeface="Muli"/>
                </a:rPr>
                <a:t>quan</a:t>
              </a:r>
              <a:r>
                <a:rPr lang="en-US" sz="2125" dirty="0">
                  <a:solidFill>
                    <a:srgbClr val="FFFFFF"/>
                  </a:solidFill>
                  <a:latin typeface="Muli"/>
                </a:rPr>
                <a:t> </a:t>
              </a:r>
              <a:r>
                <a:rPr lang="en-US" sz="2125" dirty="0" err="1">
                  <a:solidFill>
                    <a:srgbClr val="FFFFFF"/>
                  </a:solidFill>
                  <a:latin typeface="Muli"/>
                </a:rPr>
                <a:t>trọng</a:t>
              </a:r>
              <a:r>
                <a:rPr lang="en-US" sz="2125" dirty="0">
                  <a:solidFill>
                    <a:srgbClr val="FFFFFF"/>
                  </a:solidFill>
                  <a:latin typeface="Muli"/>
                </a:rPr>
                <a:t> </a:t>
              </a:r>
              <a:r>
                <a:rPr lang="en-US" sz="2125" dirty="0" err="1">
                  <a:solidFill>
                    <a:srgbClr val="FFFFFF"/>
                  </a:solidFill>
                  <a:latin typeface="Muli"/>
                </a:rPr>
                <a:t>của</a:t>
              </a:r>
              <a:r>
                <a:rPr lang="en-US" sz="2125" dirty="0">
                  <a:solidFill>
                    <a:srgbClr val="FFFFFF"/>
                  </a:solidFill>
                  <a:latin typeface="Muli"/>
                </a:rPr>
                <a:t> </a:t>
              </a:r>
              <a:r>
                <a:rPr lang="en-US" sz="2125" dirty="0" err="1">
                  <a:solidFill>
                    <a:srgbClr val="FFFFFF"/>
                  </a:solidFill>
                  <a:latin typeface="Muli"/>
                </a:rPr>
                <a:t>lĩnh</a:t>
              </a:r>
              <a:r>
                <a:rPr lang="en-US" sz="2125" dirty="0">
                  <a:solidFill>
                    <a:srgbClr val="FFFFFF"/>
                  </a:solidFill>
                  <a:latin typeface="Muli"/>
                </a:rPr>
                <a:t> </a:t>
              </a:r>
              <a:r>
                <a:rPr lang="en-US" sz="2125" dirty="0" err="1">
                  <a:solidFill>
                    <a:srgbClr val="FFFFFF"/>
                  </a:solidFill>
                  <a:latin typeface="Muli"/>
                </a:rPr>
                <a:t>vực</a:t>
              </a:r>
              <a:r>
                <a:rPr lang="en-US" sz="2125" dirty="0">
                  <a:solidFill>
                    <a:srgbClr val="FFFFFF"/>
                  </a:solidFill>
                  <a:latin typeface="Muli"/>
                </a:rPr>
                <a:t> </a:t>
              </a:r>
              <a:r>
                <a:rPr lang="en-US" sz="2125" dirty="0" err="1">
                  <a:solidFill>
                    <a:srgbClr val="FFFFFF"/>
                  </a:solidFill>
                  <a:latin typeface="Muli"/>
                </a:rPr>
                <a:t>nghiên</a:t>
              </a:r>
              <a:r>
                <a:rPr lang="en-US" sz="2125" dirty="0">
                  <a:solidFill>
                    <a:srgbClr val="FFFFFF"/>
                  </a:solidFill>
                  <a:latin typeface="Muli"/>
                </a:rPr>
                <a:t> </a:t>
              </a:r>
              <a:r>
                <a:rPr lang="en-US" sz="2125" dirty="0" err="1">
                  <a:solidFill>
                    <a:srgbClr val="FFFFFF"/>
                  </a:solidFill>
                  <a:latin typeface="Muli"/>
                </a:rPr>
                <a:t>cứu</a:t>
              </a:r>
              <a:r>
                <a:rPr lang="en-US" sz="2125" dirty="0">
                  <a:solidFill>
                    <a:srgbClr val="FFFFFF"/>
                  </a:solidFill>
                  <a:latin typeface="Muli"/>
                </a:rPr>
                <a:t> </a:t>
              </a:r>
              <a:r>
                <a:rPr lang="en-US" sz="2125" dirty="0" err="1">
                  <a:solidFill>
                    <a:srgbClr val="FFFFFF"/>
                  </a:solidFill>
                  <a:latin typeface="Muli"/>
                </a:rPr>
                <a:t>trong</a:t>
              </a:r>
              <a:r>
                <a:rPr lang="en-US" sz="2125" dirty="0">
                  <a:solidFill>
                    <a:srgbClr val="FFFFFF"/>
                  </a:solidFill>
                  <a:latin typeface="Muli"/>
                </a:rPr>
                <a:t> </a:t>
              </a:r>
              <a:r>
                <a:rPr lang="en-US" sz="2125" dirty="0" err="1">
                  <a:solidFill>
                    <a:srgbClr val="FFFFFF"/>
                  </a:solidFill>
                  <a:latin typeface="Muli"/>
                </a:rPr>
                <a:t>nghiên</a:t>
              </a:r>
              <a:r>
                <a:rPr lang="en-US" sz="2125" dirty="0">
                  <a:solidFill>
                    <a:srgbClr val="FFFFFF"/>
                  </a:solidFill>
                  <a:latin typeface="Muli"/>
                </a:rPr>
                <a:t> </a:t>
              </a:r>
              <a:r>
                <a:rPr lang="en-US" sz="2125" dirty="0" err="1">
                  <a:solidFill>
                    <a:srgbClr val="FFFFFF"/>
                  </a:solidFill>
                  <a:latin typeface="Muli"/>
                </a:rPr>
                <a:t>cứu</a:t>
              </a:r>
              <a:r>
                <a:rPr lang="en-US" sz="2125" dirty="0">
                  <a:solidFill>
                    <a:srgbClr val="FFFFFF"/>
                  </a:solidFill>
                  <a:latin typeface="Muli"/>
                </a:rPr>
                <a:t> </a:t>
              </a:r>
              <a:r>
                <a:rPr lang="en-US" sz="2125" dirty="0" err="1">
                  <a:solidFill>
                    <a:srgbClr val="FFFFFF"/>
                  </a:solidFill>
                  <a:latin typeface="Muli"/>
                </a:rPr>
                <a:t>của</a:t>
              </a:r>
              <a:r>
                <a:rPr lang="en-US" sz="2125" dirty="0">
                  <a:solidFill>
                    <a:srgbClr val="FFFFFF"/>
                  </a:solidFill>
                  <a:latin typeface="Muli"/>
                </a:rPr>
                <a:t> </a:t>
              </a:r>
              <a:r>
                <a:rPr lang="en-US" sz="2125" dirty="0" err="1">
                  <a:solidFill>
                    <a:srgbClr val="FFFFFF"/>
                  </a:solidFill>
                  <a:latin typeface="Muli"/>
                </a:rPr>
                <a:t>bạn</a:t>
              </a:r>
              <a:r>
                <a:rPr lang="en-US" sz="2125" dirty="0">
                  <a:solidFill>
                    <a:srgbClr val="FFFFFF"/>
                  </a:solidFill>
                  <a:latin typeface="Muli"/>
                </a:rPr>
                <a:t>.</a:t>
              </a:r>
            </a:p>
          </p:txBody>
        </p:sp>
      </p:grpSp>
      <p:sp>
        <p:nvSpPr>
          <p:cNvPr id="9" name="TextBox 9"/>
          <p:cNvSpPr txBox="1"/>
          <p:nvPr/>
        </p:nvSpPr>
        <p:spPr>
          <a:xfrm>
            <a:off x="1028700" y="9654223"/>
            <a:ext cx="16007164" cy="236855"/>
          </a:xfrm>
          <a:prstGeom prst="rect">
            <a:avLst/>
          </a:prstGeom>
        </p:spPr>
        <p:txBody>
          <a:bodyPr lIns="0" tIns="0" rIns="0" bIns="0" rtlCol="0" anchor="t">
            <a:spAutoFit/>
          </a:bodyPr>
          <a:lstStyle/>
          <a:p>
            <a:pPr algn="l">
              <a:lnSpc>
                <a:spcPts val="2080"/>
              </a:lnSpc>
            </a:pPr>
            <a:r>
              <a:rPr lang="en-US" sz="1600">
                <a:solidFill>
                  <a:srgbClr val="2C2C2C"/>
                </a:solidFill>
                <a:latin typeface="Muli Semi-Bold"/>
              </a:rPr>
              <a:t>Nguồn:</a:t>
            </a:r>
            <a:r>
              <a:rPr lang="en-US" sz="1600">
                <a:solidFill>
                  <a:srgbClr val="2C2C2C"/>
                </a:solidFill>
                <a:latin typeface="Muli"/>
              </a:rPr>
              <a:t> Thêm nguồn tham khảo ở đây.</a:t>
            </a:r>
          </a:p>
        </p:txBody>
      </p:sp>
      <p:grpSp>
        <p:nvGrpSpPr>
          <p:cNvPr id="10" name="Group 10"/>
          <p:cNvGrpSpPr/>
          <p:nvPr/>
        </p:nvGrpSpPr>
        <p:grpSpPr>
          <a:xfrm>
            <a:off x="765986" y="2255743"/>
            <a:ext cx="2907991" cy="2907991"/>
            <a:chOff x="0" y="0"/>
            <a:chExt cx="3877321" cy="3877321"/>
          </a:xfrm>
        </p:grpSpPr>
        <p:grpSp>
          <p:nvGrpSpPr>
            <p:cNvPr id="11" name="Group 11"/>
            <p:cNvGrpSpPr/>
            <p:nvPr/>
          </p:nvGrpSpPr>
          <p:grpSpPr>
            <a:xfrm>
              <a:off x="0" y="0"/>
              <a:ext cx="3877321" cy="3877321"/>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D2EF"/>
              </a:solidFill>
            </p:spPr>
          </p:sp>
        </p:grpSp>
        <p:sp>
          <p:nvSpPr>
            <p:cNvPr id="13" name="Freeform 13"/>
            <p:cNvSpPr/>
            <p:nvPr/>
          </p:nvSpPr>
          <p:spPr>
            <a:xfrm>
              <a:off x="1050135" y="990900"/>
              <a:ext cx="1777050" cy="1895520"/>
            </a:xfrm>
            <a:custGeom>
              <a:avLst/>
              <a:gdLst/>
              <a:ahLst/>
              <a:cxnLst/>
              <a:rect l="l" t="t" r="r" b="b"/>
              <a:pathLst>
                <a:path w="1777050" h="1895520">
                  <a:moveTo>
                    <a:pt x="0" y="0"/>
                  </a:moveTo>
                  <a:lnTo>
                    <a:pt x="1777050" y="0"/>
                  </a:lnTo>
                  <a:lnTo>
                    <a:pt x="1777050" y="1895520"/>
                  </a:lnTo>
                  <a:lnTo>
                    <a:pt x="0" y="1895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a:off x="0" y="-508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solidFill>
            <a:schemeClr val="accent6">
              <a:lumMod val="75000"/>
            </a:schemeClr>
          </a:solidFill>
        </p:spPr>
        <p:txBody>
          <a:bodyPr/>
          <a:lstStyle/>
          <a:p>
            <a:endParaRPr lang="en-US" dirty="0"/>
          </a:p>
        </p:txBody>
      </p:sp>
      <p:sp>
        <p:nvSpPr>
          <p:cNvPr id="4" name="TextBox 4"/>
          <p:cNvSpPr txBox="1"/>
          <p:nvPr/>
        </p:nvSpPr>
        <p:spPr>
          <a:xfrm>
            <a:off x="609601" y="305627"/>
            <a:ext cx="6096000" cy="1679947"/>
          </a:xfrm>
          <a:prstGeom prst="rect">
            <a:avLst/>
          </a:prstGeom>
        </p:spPr>
        <p:txBody>
          <a:bodyPr wrap="square" lIns="0" tIns="0" rIns="0" bIns="0" rtlCol="0" anchor="t">
            <a:spAutoFit/>
          </a:bodyPr>
          <a:lstStyle/>
          <a:p>
            <a:pPr algn="r">
              <a:lnSpc>
                <a:spcPts val="13099"/>
              </a:lnSpc>
            </a:pPr>
            <a:r>
              <a:rPr lang="en-US" sz="9999" dirty="0">
                <a:solidFill>
                  <a:srgbClr val="FFFFFF"/>
                </a:solidFill>
                <a:latin typeface="Saira ExtraCondensed Bold"/>
              </a:rPr>
              <a:t>     </a:t>
            </a:r>
          </a:p>
        </p:txBody>
      </p:sp>
      <p:sp>
        <p:nvSpPr>
          <p:cNvPr id="7" name="TextBox 7"/>
          <p:cNvSpPr txBox="1"/>
          <p:nvPr/>
        </p:nvSpPr>
        <p:spPr>
          <a:xfrm>
            <a:off x="11269646" y="2238360"/>
            <a:ext cx="6676330" cy="482120"/>
          </a:xfrm>
          <a:prstGeom prst="rect">
            <a:avLst/>
          </a:prstGeom>
        </p:spPr>
        <p:txBody>
          <a:bodyPr lIns="0" tIns="0" rIns="0" bIns="0" rtlCol="0" anchor="t">
            <a:spAutoFit/>
          </a:bodyPr>
          <a:lstStyle/>
          <a:p>
            <a:pPr marL="0" lvl="0" indent="0" algn="l">
              <a:lnSpc>
                <a:spcPts val="3120"/>
              </a:lnSpc>
              <a:spcBef>
                <a:spcPct val="0"/>
              </a:spcBef>
            </a:pPr>
            <a:r>
              <a:rPr lang="en-US" sz="6000" dirty="0" err="1">
                <a:solidFill>
                  <a:schemeClr val="accent6">
                    <a:lumMod val="75000"/>
                  </a:schemeClr>
                </a:solidFill>
                <a:latin typeface="Muli Semi-Bold"/>
              </a:rPr>
              <a:t>Mục</a:t>
            </a:r>
            <a:r>
              <a:rPr lang="en-US" sz="6000" dirty="0">
                <a:solidFill>
                  <a:schemeClr val="accent6">
                    <a:lumMod val="75000"/>
                  </a:schemeClr>
                </a:solidFill>
                <a:latin typeface="Muli Semi-Bold"/>
              </a:rPr>
              <a:t> </a:t>
            </a:r>
            <a:r>
              <a:rPr lang="en-US" sz="6000" dirty="0" err="1">
                <a:solidFill>
                  <a:schemeClr val="accent6">
                    <a:lumMod val="75000"/>
                  </a:schemeClr>
                </a:solidFill>
                <a:latin typeface="Muli Semi-Bold"/>
              </a:rPr>
              <a:t>tiêu</a:t>
            </a:r>
            <a:endParaRPr lang="en-US" sz="6000" dirty="0">
              <a:solidFill>
                <a:schemeClr val="accent6">
                  <a:lumMod val="75000"/>
                </a:schemeClr>
              </a:solidFill>
              <a:latin typeface="Muli Semi-Bold"/>
            </a:endParaRPr>
          </a:p>
        </p:txBody>
      </p:sp>
      <p:grpSp>
        <p:nvGrpSpPr>
          <p:cNvPr id="10" name="Group 10"/>
          <p:cNvGrpSpPr/>
          <p:nvPr/>
        </p:nvGrpSpPr>
        <p:grpSpPr>
          <a:xfrm>
            <a:off x="812811" y="812811"/>
            <a:ext cx="1881093" cy="1881093"/>
            <a:chOff x="0" y="0"/>
            <a:chExt cx="2508123" cy="2508123"/>
          </a:xfrm>
        </p:grpSpPr>
        <p:grpSp>
          <p:nvGrpSpPr>
            <p:cNvPr id="11" name="Group 11"/>
            <p:cNvGrpSpPr/>
            <p:nvPr/>
          </p:nvGrpSpPr>
          <p:grpSpPr>
            <a:xfrm>
              <a:off x="0" y="0"/>
              <a:ext cx="2508123" cy="250812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D2EF"/>
              </a:solidFill>
            </p:spPr>
          </p:sp>
        </p:grpSp>
        <p:sp>
          <p:nvSpPr>
            <p:cNvPr id="13" name="Freeform 13"/>
            <p:cNvSpPr/>
            <p:nvPr/>
          </p:nvSpPr>
          <p:spPr>
            <a:xfrm>
              <a:off x="688182" y="650457"/>
              <a:ext cx="1131758" cy="1207209"/>
            </a:xfrm>
            <a:custGeom>
              <a:avLst/>
              <a:gdLst/>
              <a:ahLst/>
              <a:cxnLst/>
              <a:rect l="l" t="t" r="r" b="b"/>
              <a:pathLst>
                <a:path w="1131758" h="1207209">
                  <a:moveTo>
                    <a:pt x="0" y="0"/>
                  </a:moveTo>
                  <a:lnTo>
                    <a:pt x="1131758" y="0"/>
                  </a:lnTo>
                  <a:lnTo>
                    <a:pt x="1131758" y="1207209"/>
                  </a:lnTo>
                  <a:lnTo>
                    <a:pt x="0" y="1207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sp>
        <p:nvSpPr>
          <p:cNvPr id="14" name="TextBox 13">
            <a:extLst>
              <a:ext uri="{FF2B5EF4-FFF2-40B4-BE49-F238E27FC236}">
                <a16:creationId xmlns:a16="http://schemas.microsoft.com/office/drawing/2014/main" id="{3AF87D10-E06B-46AA-B854-70F4CAAF5F68}"/>
              </a:ext>
            </a:extLst>
          </p:cNvPr>
          <p:cNvSpPr txBox="1"/>
          <p:nvPr/>
        </p:nvSpPr>
        <p:spPr>
          <a:xfrm>
            <a:off x="3435066" y="664675"/>
            <a:ext cx="4648200" cy="1323439"/>
          </a:xfrm>
          <a:prstGeom prst="rect">
            <a:avLst/>
          </a:prstGeom>
          <a:noFill/>
        </p:spPr>
        <p:txBody>
          <a:bodyPr wrap="square" rtlCol="0">
            <a:spAutoFit/>
          </a:bodyPr>
          <a:lstStyle/>
          <a:p>
            <a:r>
              <a:rPr lang="en-US" sz="4000" dirty="0" err="1">
                <a:solidFill>
                  <a:schemeClr val="bg1"/>
                </a:solidFill>
              </a:rPr>
              <a:t>Lý</a:t>
            </a:r>
            <a:r>
              <a:rPr lang="en-US" sz="4000" dirty="0">
                <a:solidFill>
                  <a:schemeClr val="bg1"/>
                </a:solidFill>
              </a:rPr>
              <a:t> do </a:t>
            </a:r>
          </a:p>
          <a:p>
            <a:r>
              <a:rPr lang="en-US" sz="4000" dirty="0" err="1">
                <a:solidFill>
                  <a:schemeClr val="bg1"/>
                </a:solidFill>
              </a:rPr>
              <a:t>Chọn</a:t>
            </a:r>
            <a:r>
              <a:rPr lang="en-US" sz="4000" dirty="0">
                <a:solidFill>
                  <a:schemeClr val="bg1"/>
                </a:solidFill>
              </a:rPr>
              <a:t> </a:t>
            </a:r>
            <a:r>
              <a:rPr lang="en-US" sz="4000" dirty="0" err="1">
                <a:solidFill>
                  <a:schemeClr val="bg1"/>
                </a:solidFill>
              </a:rPr>
              <a:t>đề</a:t>
            </a:r>
            <a:r>
              <a:rPr lang="en-US" sz="4000" dirty="0">
                <a:solidFill>
                  <a:schemeClr val="bg1"/>
                </a:solidFill>
              </a:rPr>
              <a:t> </a:t>
            </a:r>
            <a:r>
              <a:rPr lang="en-US" sz="4000" dirty="0" err="1">
                <a:solidFill>
                  <a:schemeClr val="bg1"/>
                </a:solidFill>
              </a:rPr>
              <a:t>tài</a:t>
            </a:r>
            <a:r>
              <a:rPr lang="en-US" sz="4000" dirty="0">
                <a:solidFill>
                  <a:schemeClr val="bg1"/>
                </a:solidFill>
              </a:rPr>
              <a:t>:</a:t>
            </a:r>
          </a:p>
        </p:txBody>
      </p:sp>
      <p:sp>
        <p:nvSpPr>
          <p:cNvPr id="15" name="TextBox 14">
            <a:extLst>
              <a:ext uri="{FF2B5EF4-FFF2-40B4-BE49-F238E27FC236}">
                <a16:creationId xmlns:a16="http://schemas.microsoft.com/office/drawing/2014/main" id="{EA3DA78A-8E15-416B-A7E0-59182587401D}"/>
              </a:ext>
            </a:extLst>
          </p:cNvPr>
          <p:cNvSpPr txBox="1"/>
          <p:nvPr/>
        </p:nvSpPr>
        <p:spPr>
          <a:xfrm>
            <a:off x="991360" y="4289585"/>
            <a:ext cx="7693160" cy="1323439"/>
          </a:xfrm>
          <a:prstGeom prst="rect">
            <a:avLst/>
          </a:prstGeom>
          <a:noFill/>
        </p:spPr>
        <p:txBody>
          <a:bodyPr wrap="square" rtlCol="0">
            <a:spAutoFit/>
          </a:bodyPr>
          <a:lstStyle/>
          <a:p>
            <a:r>
              <a:rPr lang="en-US" sz="4000" b="0" i="0" dirty="0">
                <a:solidFill>
                  <a:schemeClr val="bg1"/>
                </a:solidFill>
                <a:effectLst/>
                <a:latin typeface="DM Sans Merlin"/>
              </a:rPr>
              <a:t>- </a:t>
            </a:r>
            <a:r>
              <a:rPr lang="vi-VN" sz="4000" b="0" i="0" dirty="0">
                <a:solidFill>
                  <a:schemeClr val="bg1"/>
                </a:solidFill>
                <a:effectLst/>
                <a:latin typeface="DM Sans Merlin"/>
              </a:rPr>
              <a:t>Sự Phổ Biến Của Giày Trong Giới Trẻ</a:t>
            </a:r>
            <a:r>
              <a:rPr lang="en-US" sz="4000" b="0" i="0" dirty="0">
                <a:solidFill>
                  <a:schemeClr val="bg1"/>
                </a:solidFill>
                <a:effectLst/>
                <a:latin typeface="DM Sans Merlin"/>
              </a:rPr>
              <a:t>.</a:t>
            </a:r>
            <a:endParaRPr lang="en-US" sz="4000" dirty="0">
              <a:solidFill>
                <a:schemeClr val="bg1"/>
              </a:solidFill>
            </a:endParaRPr>
          </a:p>
        </p:txBody>
      </p:sp>
      <p:sp>
        <p:nvSpPr>
          <p:cNvPr id="16" name="TextBox 15">
            <a:extLst>
              <a:ext uri="{FF2B5EF4-FFF2-40B4-BE49-F238E27FC236}">
                <a16:creationId xmlns:a16="http://schemas.microsoft.com/office/drawing/2014/main" id="{B28624E7-D9F9-4A27-97F3-BFE80DAD652A}"/>
              </a:ext>
            </a:extLst>
          </p:cNvPr>
          <p:cNvSpPr txBox="1"/>
          <p:nvPr/>
        </p:nvSpPr>
        <p:spPr>
          <a:xfrm>
            <a:off x="991360" y="5543213"/>
            <a:ext cx="7542280" cy="1323439"/>
          </a:xfrm>
          <a:prstGeom prst="rect">
            <a:avLst/>
          </a:prstGeom>
          <a:noFill/>
        </p:spPr>
        <p:txBody>
          <a:bodyPr wrap="square" rtlCol="0">
            <a:spAutoFit/>
          </a:bodyPr>
          <a:lstStyle/>
          <a:p>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Đa</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Dạng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Mẫu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Mã</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Giày</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Đáp</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4000" dirty="0">
              <a:solidFill>
                <a:schemeClr val="bg1"/>
              </a:solidFill>
            </a:endParaRPr>
          </a:p>
        </p:txBody>
      </p:sp>
      <p:sp>
        <p:nvSpPr>
          <p:cNvPr id="17" name="TextBox 16">
            <a:extLst>
              <a:ext uri="{FF2B5EF4-FFF2-40B4-BE49-F238E27FC236}">
                <a16:creationId xmlns:a16="http://schemas.microsoft.com/office/drawing/2014/main" id="{F22A3E0A-3F94-46EA-8C46-194BEBCA572C}"/>
              </a:ext>
            </a:extLst>
          </p:cNvPr>
          <p:cNvSpPr txBox="1"/>
          <p:nvPr/>
        </p:nvSpPr>
        <p:spPr>
          <a:xfrm>
            <a:off x="933927" y="7363180"/>
            <a:ext cx="7264474" cy="1323439"/>
          </a:xfrm>
          <a:prstGeom prst="rect">
            <a:avLst/>
          </a:prstGeom>
          <a:noFill/>
        </p:spPr>
        <p:txBody>
          <a:bodyPr wrap="square" rtlCol="0">
            <a:spAutoFit/>
          </a:bodyPr>
          <a:lstStyle/>
          <a:p>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Hiểu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Nghệ</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Mua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Online.</a:t>
            </a:r>
            <a:endParaRPr lang="en-US" sz="4000" dirty="0">
              <a:solidFill>
                <a:schemeClr val="bg1"/>
              </a:solidFill>
            </a:endParaRPr>
          </a:p>
        </p:txBody>
      </p:sp>
      <p:sp>
        <p:nvSpPr>
          <p:cNvPr id="18" name="TextBox 17">
            <a:extLst>
              <a:ext uri="{FF2B5EF4-FFF2-40B4-BE49-F238E27FC236}">
                <a16:creationId xmlns:a16="http://schemas.microsoft.com/office/drawing/2014/main" id="{FDE71C9D-8AD6-4F38-AFE7-6FCA91ECC295}"/>
              </a:ext>
            </a:extLst>
          </p:cNvPr>
          <p:cNvSpPr txBox="1"/>
          <p:nvPr/>
        </p:nvSpPr>
        <p:spPr>
          <a:xfrm>
            <a:off x="3435065" y="2115426"/>
            <a:ext cx="6321739" cy="1561919"/>
          </a:xfrm>
          <a:prstGeom prst="rect">
            <a:avLst/>
          </a:prstGeom>
          <a:solidFill>
            <a:schemeClr val="bg1"/>
          </a:solidFill>
        </p:spPr>
        <p:txBody>
          <a:bodyPr wrap="square" rtlCol="0">
            <a:spAutoFit/>
          </a:bodyPr>
          <a:lstStyle/>
          <a:p>
            <a:r>
              <a:rPr lang="en-US" sz="4800" dirty="0" err="1">
                <a:solidFill>
                  <a:schemeClr val="accent6">
                    <a:lumMod val="75000"/>
                  </a:schemeClr>
                </a:solidFill>
              </a:rPr>
              <a:t>Xây</a:t>
            </a:r>
            <a:r>
              <a:rPr lang="en-US" sz="4800" dirty="0">
                <a:solidFill>
                  <a:schemeClr val="accent6">
                    <a:lumMod val="75000"/>
                  </a:schemeClr>
                </a:solidFill>
              </a:rPr>
              <a:t> </a:t>
            </a:r>
            <a:r>
              <a:rPr lang="en-US" sz="4800" dirty="0" err="1">
                <a:solidFill>
                  <a:schemeClr val="accent6">
                    <a:lumMod val="75000"/>
                  </a:schemeClr>
                </a:solidFill>
              </a:rPr>
              <a:t>dựng</a:t>
            </a:r>
            <a:r>
              <a:rPr lang="en-US" sz="4800" dirty="0">
                <a:solidFill>
                  <a:schemeClr val="accent6">
                    <a:lumMod val="75000"/>
                  </a:schemeClr>
                </a:solidFill>
              </a:rPr>
              <a:t> website </a:t>
            </a:r>
            <a:r>
              <a:rPr lang="en-US" sz="4800" dirty="0" err="1">
                <a:solidFill>
                  <a:schemeClr val="accent6">
                    <a:lumMod val="75000"/>
                  </a:schemeClr>
                </a:solidFill>
              </a:rPr>
              <a:t>bán</a:t>
            </a:r>
            <a:r>
              <a:rPr lang="en-US" sz="4800" dirty="0">
                <a:solidFill>
                  <a:schemeClr val="accent6">
                    <a:lumMod val="75000"/>
                  </a:schemeClr>
                </a:solidFill>
              </a:rPr>
              <a:t> </a:t>
            </a:r>
            <a:r>
              <a:rPr lang="en-US" sz="4800" dirty="0" err="1">
                <a:solidFill>
                  <a:schemeClr val="accent6">
                    <a:lumMod val="75000"/>
                  </a:schemeClr>
                </a:solidFill>
              </a:rPr>
              <a:t>giày</a:t>
            </a:r>
            <a:r>
              <a:rPr lang="en-US" sz="4800" dirty="0">
                <a:solidFill>
                  <a:schemeClr val="accent6">
                    <a:lumMod val="75000"/>
                  </a:schemeClr>
                </a:solidFill>
              </a:rPr>
              <a:t> Online DAN Shoes</a:t>
            </a:r>
          </a:p>
        </p:txBody>
      </p:sp>
      <p:sp>
        <p:nvSpPr>
          <p:cNvPr id="19" name="Rectangle 18">
            <a:extLst>
              <a:ext uri="{FF2B5EF4-FFF2-40B4-BE49-F238E27FC236}">
                <a16:creationId xmlns:a16="http://schemas.microsoft.com/office/drawing/2014/main" id="{85C91C10-E446-4CA1-95B2-C47960466501}"/>
              </a:ext>
            </a:extLst>
          </p:cNvPr>
          <p:cNvSpPr/>
          <p:nvPr/>
        </p:nvSpPr>
        <p:spPr>
          <a:xfrm rot="2288464">
            <a:off x="8437207" y="8731456"/>
            <a:ext cx="2203734" cy="1866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00D9F92-AD88-4907-B916-92AA57849786}"/>
              </a:ext>
            </a:extLst>
          </p:cNvPr>
          <p:cNvSpPr txBox="1"/>
          <p:nvPr/>
        </p:nvSpPr>
        <p:spPr>
          <a:xfrm>
            <a:off x="11633466" y="3619500"/>
            <a:ext cx="6044934" cy="1661993"/>
          </a:xfrm>
          <a:prstGeom prst="rect">
            <a:avLst/>
          </a:prstGeom>
          <a:noFill/>
        </p:spPr>
        <p:txBody>
          <a:bodyPr wrap="square" rtlCol="0">
            <a:spAutoFit/>
          </a:bodyPr>
          <a:lstStyle/>
          <a:p>
            <a:r>
              <a:rPr lang="vi-VN" sz="2800" dirty="0">
                <a:solidFill>
                  <a:srgbClr val="000000"/>
                </a:solidFill>
                <a:effectLst/>
                <a:latin typeface="Times New Roman" panose="02020603050405020304" pitchFamily="18" charset="0"/>
                <a:ea typeface="Times New Roman" panose="02020603050405020304" pitchFamily="18" charset="0"/>
              </a:rPr>
              <a:t>Tìm hiểu về </a:t>
            </a:r>
            <a:r>
              <a:rPr lang="en-US" sz="2800" dirty="0">
                <a:solidFill>
                  <a:srgbClr val="000000"/>
                </a:solidFill>
                <a:effectLst/>
                <a:latin typeface="Times New Roman" panose="02020603050405020304" pitchFamily="18" charset="0"/>
                <a:ea typeface="Times New Roman" panose="02020603050405020304" pitchFamily="18" charset="0"/>
              </a:rPr>
              <a:t>PHP</a:t>
            </a:r>
            <a:r>
              <a:rPr lang="vi-VN" sz="2800" dirty="0">
                <a:solidFill>
                  <a:srgbClr val="000000"/>
                </a:solidFill>
                <a:effectLst/>
                <a:latin typeface="Times New Roman" panose="02020603050405020304" pitchFamily="18" charset="0"/>
                <a:ea typeface="Times New Roman" panose="02020603050405020304" pitchFamily="18" charset="0"/>
              </a:rPr>
              <a:t>, ưu điểm và nhược điểm, cách xây </a:t>
            </a:r>
            <a:r>
              <a:rPr lang="vi-VN" sz="2800" dirty="0">
                <a:effectLst/>
                <a:latin typeface="Times New Roman" panose="02020603050405020304" pitchFamily="18" charset="0"/>
                <a:ea typeface="Times New Roman" panose="02020603050405020304" pitchFamily="18" charset="0"/>
              </a:rPr>
              <a:t>dựng</a:t>
            </a:r>
            <a:r>
              <a:rPr lang="vi-VN" sz="2800" dirty="0">
                <a:solidFill>
                  <a:srgbClr val="000000"/>
                </a:solidFill>
                <a:effectLst/>
                <a:latin typeface="Times New Roman" panose="02020603050405020304" pitchFamily="18" charset="0"/>
                <a:ea typeface="Times New Roman" panose="02020603050405020304" pitchFamily="18" charset="0"/>
              </a:rPr>
              <a:t> một </a:t>
            </a:r>
            <a:r>
              <a:rPr lang="en-US" sz="2800" dirty="0">
                <a:solidFill>
                  <a:srgbClr val="000000"/>
                </a:solidFill>
                <a:latin typeface="Times New Roman" panose="02020603050405020304" pitchFamily="18" charset="0"/>
                <a:ea typeface="Times New Roman" panose="02020603050405020304" pitchFamily="18" charset="0"/>
              </a:rPr>
              <a:t>website</a:t>
            </a:r>
            <a:r>
              <a:rPr lang="vi-VN" sz="2800" dirty="0">
                <a:solidFill>
                  <a:srgbClr val="000000"/>
                </a:solidFill>
                <a:effectLst/>
                <a:latin typeface="Times New Roman" panose="02020603050405020304" pitchFamily="18" charset="0"/>
                <a:ea typeface="Times New Roman" panose="02020603050405020304" pitchFamily="18" charset="0"/>
              </a:rPr>
              <a:t> với </a:t>
            </a:r>
            <a:r>
              <a:rPr lang="en-US" sz="2800" dirty="0">
                <a:solidFill>
                  <a:srgbClr val="000000"/>
                </a:solidFill>
                <a:effectLst/>
                <a:latin typeface="Times New Roman" panose="02020603050405020304" pitchFamily="18" charset="0"/>
                <a:ea typeface="Times New Roman" panose="02020603050405020304" pitchFamily="18" charset="0"/>
              </a:rPr>
              <a:t>PHP</a:t>
            </a:r>
            <a:r>
              <a:rPr lang="vi-VN" sz="2800" dirty="0">
                <a:solidFill>
                  <a:srgbClr val="000000"/>
                </a:solidFill>
                <a:effectLst/>
                <a:latin typeface="Times New Roman" panose="02020603050405020304" pitchFamily="18" charset="0"/>
                <a:ea typeface="Times New Roman" panose="02020603050405020304" pitchFamily="18" charset="0"/>
              </a:rPr>
              <a:t> và áp dụng vào dự án</a:t>
            </a:r>
            <a:r>
              <a:rPr lang="vi-VN" sz="2400" dirty="0">
                <a:solidFill>
                  <a:srgbClr val="000000"/>
                </a:solidFill>
                <a:effectLst/>
                <a:latin typeface="Times New Roman" panose="02020603050405020304" pitchFamily="18"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endParaRPr lang="en-US" dirty="0"/>
          </a:p>
        </p:txBody>
      </p:sp>
      <p:sp>
        <p:nvSpPr>
          <p:cNvPr id="21" name="TextBox 20">
            <a:extLst>
              <a:ext uri="{FF2B5EF4-FFF2-40B4-BE49-F238E27FC236}">
                <a16:creationId xmlns:a16="http://schemas.microsoft.com/office/drawing/2014/main" id="{E081DDDC-4776-4935-8D32-06E19D248FB5}"/>
              </a:ext>
            </a:extLst>
          </p:cNvPr>
          <p:cNvSpPr txBox="1"/>
          <p:nvPr/>
        </p:nvSpPr>
        <p:spPr>
          <a:xfrm>
            <a:off x="11608066" y="5266452"/>
            <a:ext cx="5841734" cy="1661993"/>
          </a:xfrm>
          <a:prstGeom prst="rect">
            <a:avLst/>
          </a:prstGeom>
          <a:noFill/>
        </p:spPr>
        <p:txBody>
          <a:bodyPr wrap="square" rtlCol="0">
            <a:spAutoFit/>
          </a:bodyPr>
          <a:lstStyle/>
          <a:p>
            <a:r>
              <a:rPr lang="vi-VN" sz="2800" dirty="0">
                <a:solidFill>
                  <a:srgbClr val="000000"/>
                </a:solidFill>
                <a:effectLst/>
                <a:latin typeface="Times New Roman" panose="02020603050405020304" pitchFamily="18" charset="0"/>
                <a:ea typeface="Times New Roman" panose="02020603050405020304" pitchFamily="18" charset="0"/>
              </a:rPr>
              <a:t>Tìm hiểu về </a:t>
            </a:r>
            <a:r>
              <a:rPr lang="en-US" sz="2800" dirty="0">
                <a:solidFill>
                  <a:srgbClr val="000000"/>
                </a:solidFill>
                <a:effectLst/>
                <a:latin typeface="Times New Roman" panose="02020603050405020304" pitchFamily="18" charset="0"/>
                <a:ea typeface="Times New Roman" panose="02020603050405020304" pitchFamily="18" charset="0"/>
              </a:rPr>
              <a:t>MySQL, HTML, CSS, JavaScript, </a:t>
            </a:r>
            <a:r>
              <a:rPr lang="en-US" sz="2800" dirty="0" err="1">
                <a:solidFill>
                  <a:srgbClr val="000000"/>
                </a:solidFill>
                <a:effectLst/>
                <a:latin typeface="Times New Roman" panose="02020603050405020304" pitchFamily="18" charset="0"/>
                <a:ea typeface="Times New Roman" panose="02020603050405020304" pitchFamily="18" charset="0"/>
              </a:rPr>
              <a:t>ưu</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nhược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điểm</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và</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cách</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hoạt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động</a:t>
            </a:r>
            <a:r>
              <a:rPr lang="en-US" sz="2800" dirty="0">
                <a:solidFill>
                  <a:srgbClr val="000000"/>
                </a:solidFill>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p>
            <a:endParaRPr lang="en-US" dirty="0"/>
          </a:p>
        </p:txBody>
      </p:sp>
      <p:sp>
        <p:nvSpPr>
          <p:cNvPr id="22" name="TextBox 21">
            <a:extLst>
              <a:ext uri="{FF2B5EF4-FFF2-40B4-BE49-F238E27FC236}">
                <a16:creationId xmlns:a16="http://schemas.microsoft.com/office/drawing/2014/main" id="{A0883D31-1E0E-4888-9F71-E3A0C36913E7}"/>
              </a:ext>
            </a:extLst>
          </p:cNvPr>
          <p:cNvSpPr txBox="1"/>
          <p:nvPr/>
        </p:nvSpPr>
        <p:spPr>
          <a:xfrm>
            <a:off x="11608066" y="7007042"/>
            <a:ext cx="5716434" cy="1661993"/>
          </a:xfrm>
          <a:prstGeom prst="rect">
            <a:avLst/>
          </a:prstGeom>
          <a:noFill/>
        </p:spPr>
        <p:txBody>
          <a:bodyPr wrap="square" rtlCol="0">
            <a:spAutoFit/>
          </a:bodyPr>
          <a:lstStyle/>
          <a:p>
            <a:r>
              <a:rPr lang="en-US" sz="2800" dirty="0" err="1">
                <a:solidFill>
                  <a:srgbClr val="000000"/>
                </a:solidFill>
                <a:effectLst/>
                <a:latin typeface="Times New Roman" panose="02020603050405020304" pitchFamily="18" charset="0"/>
                <a:ea typeface="Times New Roman" panose="02020603050405020304" pitchFamily="18" charset="0"/>
              </a:rPr>
              <a:t>Phân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tích</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thiết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kế</a:t>
            </a:r>
            <a:r>
              <a:rPr lang="en-US" sz="2800" dirty="0">
                <a:solidFill>
                  <a:srgbClr val="000000"/>
                </a:solidFill>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xây</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dựng</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giao</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diện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người</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dùng</a:t>
            </a:r>
            <a:r>
              <a:rPr lang="en-US" sz="2800" dirty="0">
                <a:solidFill>
                  <a:srgbClr val="000000"/>
                </a:solidFill>
                <a:latin typeface="Times New Roman" panose="02020603050405020304" pitchFamily="18" charset="0"/>
                <a:ea typeface="Times New Roman" panose="02020603050405020304" pitchFamily="18" charset="0"/>
              </a:rPr>
              <a: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chức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năng</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cơ</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bản</a:t>
            </a:r>
            <a:r>
              <a:rPr lang="en-US" sz="2800" dirty="0">
                <a:solidFill>
                  <a:srgbClr val="000000"/>
                </a:solidFill>
                <a:latin typeface="Times New Roman" panose="02020603050405020304" pitchFamily="18" charset="0"/>
                <a:ea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rPr>
              <a:t>của</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rPr>
              <a:t> website </a:t>
            </a:r>
            <a:r>
              <a:rPr lang="en-US" sz="2800" dirty="0" err="1">
                <a:solidFill>
                  <a:srgbClr val="000000"/>
                </a:solidFill>
                <a:effectLst/>
                <a:latin typeface="Times New Roman" panose="02020603050405020304" pitchFamily="18" charset="0"/>
                <a:ea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hàng</a:t>
            </a:r>
            <a:endParaRPr lang="en-US" sz="2800" dirty="0">
              <a:effectLst/>
              <a:latin typeface="Times New Roman" panose="02020603050405020304" pitchFamily="18" charset="0"/>
              <a:ea typeface="Times New Roman" panose="02020603050405020304" pitchFamily="18" charset="0"/>
            </a:endParaRPr>
          </a:p>
          <a:p>
            <a:endParaRPr lang="en-US" dirty="0"/>
          </a:p>
        </p:txBody>
      </p:sp>
      <p:sp>
        <p:nvSpPr>
          <p:cNvPr id="23" name="Rectangle 22">
            <a:extLst>
              <a:ext uri="{FF2B5EF4-FFF2-40B4-BE49-F238E27FC236}">
                <a16:creationId xmlns:a16="http://schemas.microsoft.com/office/drawing/2014/main" id="{62EC6EB4-2920-44E1-AC20-59F818468E34}"/>
              </a:ext>
            </a:extLst>
          </p:cNvPr>
          <p:cNvSpPr/>
          <p:nvPr/>
        </p:nvSpPr>
        <p:spPr>
          <a:xfrm rot="2288464">
            <a:off x="16495642" y="-362541"/>
            <a:ext cx="2203734" cy="18669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8677" y="1656135"/>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II</a:t>
            </a:r>
            <a:endParaRPr lang="zh-CN" altLang="en-US" sz="7200" b="1" dirty="0">
              <a:solidFill>
                <a:schemeClr val="bg1"/>
              </a:solidFill>
            </a:endParaRPr>
          </a:p>
        </p:txBody>
      </p:sp>
      <p:sp>
        <p:nvSpPr>
          <p:cNvPr id="8" name="文本框 7"/>
          <p:cNvSpPr txBox="1"/>
          <p:nvPr/>
        </p:nvSpPr>
        <p:spPr>
          <a:xfrm>
            <a:off x="2129108" y="3749464"/>
            <a:ext cx="7825446" cy="1234440"/>
          </a:xfrm>
          <a:prstGeom prst="rect">
            <a:avLst/>
          </a:prstGeom>
          <a:noFill/>
        </p:spPr>
        <p:txBody>
          <a:bodyPr wrap="square" rtlCol="0">
            <a:normAutofit fontScale="55000" lnSpcReduction="20000"/>
          </a:bodyPr>
          <a:lstStyle/>
          <a:p>
            <a:r>
              <a:rPr lang="en-US" altLang="vi-VN" sz="9600" b="1" dirty="0" err="1">
                <a:solidFill>
                  <a:schemeClr val="accent6">
                    <a:lumMod val="75000"/>
                  </a:schemeClr>
                </a:solidFill>
                <a:latin typeface="Noto Sans"/>
                <a:ea typeface="Noto Sans"/>
              </a:rPr>
              <a:t>Cơ</a:t>
            </a:r>
            <a:r>
              <a:rPr lang="en-US" altLang="vi-VN" sz="9600" b="1" dirty="0">
                <a:solidFill>
                  <a:schemeClr val="accent6">
                    <a:lumMod val="75000"/>
                  </a:schemeClr>
                </a:solidFill>
                <a:latin typeface="Noto Sans"/>
                <a:ea typeface="Noto Sans"/>
              </a:rPr>
              <a:t> </a:t>
            </a:r>
            <a:r>
              <a:rPr lang="en-US" altLang="vi-VN" sz="9600" b="1" dirty="0" err="1">
                <a:solidFill>
                  <a:schemeClr val="accent6">
                    <a:lumMod val="75000"/>
                  </a:schemeClr>
                </a:solidFill>
                <a:latin typeface="Noto Sans"/>
                <a:ea typeface="Noto Sans"/>
              </a:rPr>
              <a:t>sở</a:t>
            </a:r>
            <a:r>
              <a:rPr lang="en-US" altLang="vi-VN" sz="9600" b="1" dirty="0">
                <a:solidFill>
                  <a:schemeClr val="accent6">
                    <a:lumMod val="75000"/>
                  </a:schemeClr>
                </a:solidFill>
                <a:latin typeface="Noto Sans"/>
                <a:ea typeface="Noto Sans"/>
              </a:rPr>
              <a:t> </a:t>
            </a:r>
            <a:r>
              <a:rPr lang="en-US" altLang="vi-VN" sz="9600" b="1" dirty="0" err="1">
                <a:solidFill>
                  <a:schemeClr val="accent6">
                    <a:lumMod val="75000"/>
                  </a:schemeClr>
                </a:solidFill>
                <a:latin typeface="Noto Sans"/>
                <a:ea typeface="Noto Sans"/>
              </a:rPr>
              <a:t>lý</a:t>
            </a:r>
            <a:r>
              <a:rPr lang="en-US" altLang="vi-VN" sz="9600" b="1" dirty="0">
                <a:solidFill>
                  <a:schemeClr val="accent6">
                    <a:lumMod val="75000"/>
                  </a:schemeClr>
                </a:solidFill>
                <a:latin typeface="Noto Sans"/>
                <a:ea typeface="Noto Sans"/>
              </a:rPr>
              <a:t> </a:t>
            </a:r>
            <a:r>
              <a:rPr lang="en-US" altLang="vi-VN" sz="9600" b="1" dirty="0" err="1">
                <a:solidFill>
                  <a:schemeClr val="accent6">
                    <a:lumMod val="75000"/>
                  </a:schemeClr>
                </a:solidFill>
                <a:latin typeface="Noto Sans"/>
                <a:ea typeface="Noto Sans"/>
              </a:rPr>
              <a:t>thuyết</a:t>
            </a:r>
            <a:r>
              <a:rPr lang="vi-VN" altLang="vi-VN" sz="7200" b="1" dirty="0">
                <a:solidFill>
                  <a:schemeClr val="bg1"/>
                </a:solidFill>
                <a:latin typeface="Noto Sans"/>
                <a:ea typeface="Noto Sans"/>
              </a:rPr>
              <a:t>k để nhập</a:t>
            </a: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1277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22833" y="2713673"/>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6" name="文本框 7">
            <a:extLst>
              <a:ext uri="{FF2B5EF4-FFF2-40B4-BE49-F238E27FC236}">
                <a16:creationId xmlns:a16="http://schemas.microsoft.com/office/drawing/2014/main" id="{C434E910-3456-44EA-8B21-A635B391FCED}"/>
              </a:ext>
            </a:extLst>
          </p:cNvPr>
          <p:cNvSpPr txBox="1"/>
          <p:nvPr/>
        </p:nvSpPr>
        <p:spPr>
          <a:xfrm>
            <a:off x="2070100" y="556039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Mô</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hình</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kiến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trúc</a:t>
            </a:r>
            <a:r>
              <a:rPr lang="en-US" altLang="vi-VN" sz="4000" b="1" dirty="0">
                <a:solidFill>
                  <a:schemeClr val="accent6">
                    <a:lumMod val="75000"/>
                  </a:schemeClr>
                </a:solidFill>
                <a:latin typeface="Noto Sans"/>
                <a:ea typeface="Noto Sans"/>
              </a:rPr>
              <a:t> MVC.</a:t>
            </a:r>
            <a:endParaRPr lang="vi-VN" altLang="vi-VN" sz="4000" b="1" dirty="0">
              <a:solidFill>
                <a:schemeClr val="bg1"/>
              </a:solidFill>
              <a:latin typeface="Noto Sans"/>
              <a:ea typeface="Noto Sans"/>
            </a:endParaRPr>
          </a:p>
        </p:txBody>
      </p:sp>
      <p:sp>
        <p:nvSpPr>
          <p:cNvPr id="17" name="文本框 7">
            <a:extLst>
              <a:ext uri="{FF2B5EF4-FFF2-40B4-BE49-F238E27FC236}">
                <a16:creationId xmlns:a16="http://schemas.microsoft.com/office/drawing/2014/main" id="{35FB1A90-E30D-44AF-A08F-8998903E8330}"/>
              </a:ext>
            </a:extLst>
          </p:cNvPr>
          <p:cNvSpPr txBox="1"/>
          <p:nvPr/>
        </p:nvSpPr>
        <p:spPr>
          <a:xfrm>
            <a:off x="2094819" y="6633424"/>
            <a:ext cx="7002192"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Ngôn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ngữ</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lập</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trình</a:t>
            </a:r>
            <a:r>
              <a:rPr lang="en-US" altLang="vi-VN" sz="4000" b="1" dirty="0">
                <a:solidFill>
                  <a:schemeClr val="accent6">
                    <a:lumMod val="75000"/>
                  </a:schemeClr>
                </a:solidFill>
                <a:latin typeface="Noto Sans"/>
                <a:ea typeface="Noto Sans"/>
              </a:rPr>
              <a:t> PHP.</a:t>
            </a:r>
            <a:endParaRPr lang="vi-VN" altLang="vi-VN" sz="4000" b="1" dirty="0">
              <a:solidFill>
                <a:schemeClr val="bg1"/>
              </a:solidFill>
              <a:latin typeface="Noto Sans"/>
              <a:ea typeface="Noto Sans"/>
            </a:endParaRPr>
          </a:p>
        </p:txBody>
      </p:sp>
      <p:sp>
        <p:nvSpPr>
          <p:cNvPr id="18" name="文本框 7">
            <a:extLst>
              <a:ext uri="{FF2B5EF4-FFF2-40B4-BE49-F238E27FC236}">
                <a16:creationId xmlns:a16="http://schemas.microsoft.com/office/drawing/2014/main" id="{E27B3284-A80C-4969-B4F4-1304502A9E92}"/>
              </a:ext>
            </a:extLst>
          </p:cNvPr>
          <p:cNvSpPr txBox="1"/>
          <p:nvPr/>
        </p:nvSpPr>
        <p:spPr>
          <a:xfrm>
            <a:off x="2107519" y="770644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Cơ</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sở</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dữ</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liệu</a:t>
            </a:r>
            <a:r>
              <a:rPr lang="en-US" altLang="vi-VN" sz="4000" b="1" dirty="0">
                <a:solidFill>
                  <a:schemeClr val="accent6">
                    <a:lumMod val="75000"/>
                  </a:schemeClr>
                </a:solidFill>
                <a:latin typeface="Noto Sans"/>
                <a:ea typeface="Noto Sans"/>
              </a:rPr>
              <a:t> MySQL.</a:t>
            </a:r>
            <a:endParaRPr lang="vi-VN" altLang="vi-VN" sz="4000" b="1" dirty="0">
              <a:solidFill>
                <a:schemeClr val="bg1"/>
              </a:solidFill>
              <a:latin typeface="Noto Sans"/>
              <a:ea typeface="Noto Sans"/>
            </a:endParaRPr>
          </a:p>
        </p:txBody>
      </p:sp>
      <p:sp>
        <p:nvSpPr>
          <p:cNvPr id="19" name="文本框 7">
            <a:extLst>
              <a:ext uri="{FF2B5EF4-FFF2-40B4-BE49-F238E27FC236}">
                <a16:creationId xmlns:a16="http://schemas.microsoft.com/office/drawing/2014/main" id="{61054725-D491-4261-9195-23E83F0400C0}"/>
              </a:ext>
            </a:extLst>
          </p:cNvPr>
          <p:cNvSpPr txBox="1"/>
          <p:nvPr/>
        </p:nvSpPr>
        <p:spPr>
          <a:xfrm>
            <a:off x="2070100" y="8732857"/>
            <a:ext cx="7772400"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Công</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cụ</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quản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lý</a:t>
            </a:r>
            <a:r>
              <a:rPr lang="en-US" altLang="vi-VN" sz="4000" b="1" dirty="0">
                <a:solidFill>
                  <a:schemeClr val="accent6">
                    <a:lumMod val="75000"/>
                  </a:schemeClr>
                </a:solidFill>
                <a:latin typeface="Noto Sans"/>
                <a:ea typeface="Noto Sans"/>
              </a:rPr>
              <a:t> – </a:t>
            </a:r>
            <a:r>
              <a:rPr lang="en-US" altLang="vi-VN" sz="4000" b="1" dirty="0" err="1">
                <a:solidFill>
                  <a:schemeClr val="accent6">
                    <a:lumMod val="75000"/>
                  </a:schemeClr>
                </a:solidFill>
                <a:latin typeface="Noto Sans"/>
                <a:ea typeface="Noto Sans"/>
              </a:rPr>
              <a:t>phát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triển</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extLst>
      <p:ext uri="{BB962C8B-B14F-4D97-AF65-F5344CB8AC3E}">
        <p14:creationId xmlns:p14="http://schemas.microsoft.com/office/powerpoint/2010/main" val="3747288200"/>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2" name="AutoShape 2"/>
          <p:cNvSpPr/>
          <p:nvPr/>
        </p:nvSpPr>
        <p:spPr>
          <a:xfrm>
            <a:off x="0" y="9258300"/>
            <a:ext cx="18281541" cy="1028700"/>
          </a:xfrm>
          <a:prstGeom prst="rect">
            <a:avLst/>
          </a:prstGeom>
          <a:solidFill>
            <a:srgbClr val="F6F4EA"/>
          </a:solidFill>
        </p:spPr>
      </p:sp>
      <p:sp>
        <p:nvSpPr>
          <p:cNvPr id="3" name="TextBox 3"/>
          <p:cNvSpPr txBox="1"/>
          <p:nvPr/>
        </p:nvSpPr>
        <p:spPr>
          <a:xfrm>
            <a:off x="1028700" y="9654223"/>
            <a:ext cx="16007164" cy="236855"/>
          </a:xfrm>
          <a:prstGeom prst="rect">
            <a:avLst/>
          </a:prstGeom>
        </p:spPr>
        <p:txBody>
          <a:bodyPr lIns="0" tIns="0" rIns="0" bIns="0" rtlCol="0" anchor="t">
            <a:spAutoFit/>
          </a:bodyPr>
          <a:lstStyle/>
          <a:p>
            <a:pPr algn="l">
              <a:lnSpc>
                <a:spcPts val="2080"/>
              </a:lnSpc>
            </a:pPr>
            <a:r>
              <a:rPr lang="en-US" sz="1600">
                <a:solidFill>
                  <a:srgbClr val="2C2C2C"/>
                </a:solidFill>
                <a:latin typeface="Muli Semi-Bold"/>
              </a:rPr>
              <a:t>Nguồn:</a:t>
            </a:r>
            <a:r>
              <a:rPr lang="en-US" sz="1600">
                <a:solidFill>
                  <a:srgbClr val="2C2C2C"/>
                </a:solidFill>
                <a:latin typeface="Muli"/>
              </a:rPr>
              <a:t> Thêm nguồn tham khảo ở đây.</a:t>
            </a:r>
          </a:p>
        </p:txBody>
      </p:sp>
      <p:sp>
        <p:nvSpPr>
          <p:cNvPr id="14" name="Rectangle 13">
            <a:extLst>
              <a:ext uri="{FF2B5EF4-FFF2-40B4-BE49-F238E27FC236}">
                <a16:creationId xmlns:a16="http://schemas.microsoft.com/office/drawing/2014/main" id="{B9D02B46-C232-4EDC-B32C-E1E20FA52FDC}"/>
              </a:ext>
            </a:extLst>
          </p:cNvPr>
          <p:cNvSpPr/>
          <p:nvPr/>
        </p:nvSpPr>
        <p:spPr>
          <a:xfrm>
            <a:off x="-6459" y="0"/>
            <a:ext cx="18288000" cy="92583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Delay 14">
            <a:extLst>
              <a:ext uri="{FF2B5EF4-FFF2-40B4-BE49-F238E27FC236}">
                <a16:creationId xmlns:a16="http://schemas.microsoft.com/office/drawing/2014/main" id="{6F00CCEA-BEF5-4A53-AE1E-13E0FDEB3067}"/>
              </a:ext>
            </a:extLst>
          </p:cNvPr>
          <p:cNvSpPr/>
          <p:nvPr/>
        </p:nvSpPr>
        <p:spPr>
          <a:xfrm>
            <a:off x="-25400" y="1181100"/>
            <a:ext cx="8915400" cy="6477000"/>
          </a:xfrm>
          <a:prstGeom prst="flowChartDela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5">
            <a:extLst>
              <a:ext uri="{FF2B5EF4-FFF2-40B4-BE49-F238E27FC236}">
                <a16:creationId xmlns:a16="http://schemas.microsoft.com/office/drawing/2014/main" id="{61E0164D-2E00-4880-BEBD-2EF606BA69B0}"/>
              </a:ext>
            </a:extLst>
          </p:cNvPr>
          <p:cNvSpPr txBox="1"/>
          <p:nvPr/>
        </p:nvSpPr>
        <p:spPr>
          <a:xfrm>
            <a:off x="1032530" y="2854382"/>
            <a:ext cx="6413265" cy="2641749"/>
          </a:xfrm>
          <a:prstGeom prst="rect">
            <a:avLst/>
          </a:prstGeom>
        </p:spPr>
        <p:txBody>
          <a:bodyPr lIns="0" tIns="0" rIns="0" bIns="0" rtlCol="0" anchor="t">
            <a:spAutoFit/>
          </a:bodyPr>
          <a:lstStyle/>
          <a:p>
            <a:pPr algn="l">
              <a:lnSpc>
                <a:spcPts val="10320"/>
              </a:lnSpc>
            </a:pPr>
            <a:r>
              <a:rPr lang="en-US" sz="8000" dirty="0" err="1">
                <a:solidFill>
                  <a:srgbClr val="2C2C2C"/>
                </a:solidFill>
                <a:latin typeface="Saira ExtraCondensed Bold"/>
              </a:rPr>
              <a:t>Mô</a:t>
            </a:r>
            <a:r>
              <a:rPr lang="en-US" sz="8000" dirty="0">
                <a:solidFill>
                  <a:srgbClr val="2C2C2C"/>
                </a:solidFill>
                <a:latin typeface="Saira ExtraCondensed Bold"/>
              </a:rPr>
              <a:t> </a:t>
            </a:r>
            <a:r>
              <a:rPr lang="en-US" sz="8000" dirty="0" err="1">
                <a:solidFill>
                  <a:srgbClr val="2C2C2C"/>
                </a:solidFill>
                <a:latin typeface="Saira ExtraCondensed Bold"/>
              </a:rPr>
              <a:t>hình</a:t>
            </a:r>
            <a:r>
              <a:rPr lang="en-US" sz="8000" dirty="0">
                <a:solidFill>
                  <a:srgbClr val="2C2C2C"/>
                </a:solidFill>
                <a:latin typeface="Saira ExtraCondensed Bold"/>
              </a:rPr>
              <a:t> </a:t>
            </a:r>
            <a:r>
              <a:rPr lang="en-US" sz="8000" dirty="0" err="1">
                <a:solidFill>
                  <a:srgbClr val="2C2C2C"/>
                </a:solidFill>
                <a:latin typeface="Saira ExtraCondensed Bold"/>
              </a:rPr>
              <a:t>kiến</a:t>
            </a:r>
            <a:r>
              <a:rPr lang="en-US" sz="8000" dirty="0">
                <a:solidFill>
                  <a:srgbClr val="2C2C2C"/>
                </a:solidFill>
                <a:latin typeface="Saira ExtraCondensed Bold"/>
              </a:rPr>
              <a:t> </a:t>
            </a:r>
            <a:r>
              <a:rPr lang="en-US" sz="8000" dirty="0" err="1">
                <a:solidFill>
                  <a:srgbClr val="2C2C2C"/>
                </a:solidFill>
                <a:latin typeface="Saira ExtraCondensed Bold"/>
              </a:rPr>
              <a:t>trúc</a:t>
            </a:r>
            <a:endParaRPr lang="en-US" sz="8000" dirty="0">
              <a:solidFill>
                <a:srgbClr val="2C2C2C"/>
              </a:solidFill>
              <a:latin typeface="Saira ExtraCondensed Bold"/>
            </a:endParaRPr>
          </a:p>
          <a:p>
            <a:pPr algn="l">
              <a:lnSpc>
                <a:spcPts val="10320"/>
              </a:lnSpc>
            </a:pPr>
            <a:r>
              <a:rPr lang="en-US" sz="8000" dirty="0">
                <a:solidFill>
                  <a:srgbClr val="2C2C2C"/>
                </a:solidFill>
                <a:latin typeface="Saira ExtraCondensed Bold"/>
              </a:rPr>
              <a:t>MVC</a:t>
            </a:r>
          </a:p>
        </p:txBody>
      </p:sp>
      <p:sp>
        <p:nvSpPr>
          <p:cNvPr id="18" name="TextBox 7">
            <a:extLst>
              <a:ext uri="{FF2B5EF4-FFF2-40B4-BE49-F238E27FC236}">
                <a16:creationId xmlns:a16="http://schemas.microsoft.com/office/drawing/2014/main" id="{1B5E6EB3-FF71-47A0-A765-E40331AA8096}"/>
              </a:ext>
            </a:extLst>
          </p:cNvPr>
          <p:cNvSpPr txBox="1"/>
          <p:nvPr/>
        </p:nvSpPr>
        <p:spPr>
          <a:xfrm>
            <a:off x="10078138" y="1355291"/>
            <a:ext cx="6441354" cy="1590179"/>
          </a:xfrm>
          <a:prstGeom prst="rect">
            <a:avLst/>
          </a:prstGeom>
        </p:spPr>
        <p:txBody>
          <a:bodyPr lIns="0" tIns="0" rIns="0" bIns="0" rtlCol="0" anchor="t">
            <a:spAutoFit/>
          </a:bodyPr>
          <a:lstStyle/>
          <a:p>
            <a:pPr marL="457200" indent="-457200" algn="l">
              <a:lnSpc>
                <a:spcPts val="3120"/>
              </a:lnSpc>
              <a:buFontTx/>
              <a:buChar char="-"/>
            </a:pPr>
            <a:r>
              <a:rPr lang="en-US" sz="3600" dirty="0">
                <a:solidFill>
                  <a:schemeClr val="bg1"/>
                </a:solidFill>
                <a:effectLst/>
                <a:latin typeface="Times New Roman" panose="02020603050405020304" pitchFamily="18" charset="0"/>
                <a:ea typeface="Times New Roman" panose="02020603050405020304" pitchFamily="18" charset="0"/>
              </a:rPr>
              <a:t>M (Model) :</a:t>
            </a:r>
            <a:endParaRPr lang="en-US" sz="2800" dirty="0">
              <a:solidFill>
                <a:schemeClr val="bg1"/>
              </a:solidFill>
              <a:effectLst/>
              <a:latin typeface="Times New Roman" panose="02020603050405020304" pitchFamily="18" charset="0"/>
              <a:ea typeface="Times New Roman" panose="02020603050405020304" pitchFamily="18" charset="0"/>
            </a:endParaRPr>
          </a:p>
          <a:p>
            <a:pPr algn="l">
              <a:lnSpc>
                <a:spcPts val="3120"/>
              </a:lnSpc>
            </a:pP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latin typeface="Times New Roman" panose="02020603050405020304" pitchFamily="18" charset="0"/>
                <a:ea typeface="Times New Roman" panose="02020603050405020304" pitchFamily="18" charset="0"/>
              </a:rPr>
              <a:t>L</a:t>
            </a:r>
            <a:r>
              <a:rPr lang="vi-VN" sz="2800" dirty="0">
                <a:solidFill>
                  <a:schemeClr val="bg1"/>
                </a:solidFill>
                <a:effectLst/>
                <a:latin typeface="Times New Roman" panose="02020603050405020304" pitchFamily="18" charset="0"/>
                <a:ea typeface="Times New Roman" panose="02020603050405020304" pitchFamily="18" charset="0"/>
              </a:rPr>
              <a:t>ưu trữ dữ liệu và logic liên quan</a:t>
            </a:r>
            <a:r>
              <a:rPr lang="en-US" sz="2800" dirty="0">
                <a:solidFill>
                  <a:schemeClr val="bg1"/>
                </a:solidFill>
                <a:latin typeface="Times New Roman" panose="02020603050405020304" pitchFamily="18" charset="0"/>
                <a:ea typeface="Times New Roman" panose="02020603050405020304" pitchFamily="18" charset="0"/>
              </a:rPr>
              <a:t>.</a:t>
            </a:r>
          </a:p>
          <a:p>
            <a:pPr algn="l">
              <a:lnSpc>
                <a:spcPts val="3120"/>
              </a:lnSpc>
            </a:pP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Xử</a:t>
            </a:r>
            <a:r>
              <a:rPr lang="vi-VN" sz="2800" dirty="0">
                <a:solidFill>
                  <a:schemeClr val="bg1"/>
                </a:solidFill>
                <a:effectLst/>
                <a:latin typeface="Times New Roman" panose="02020603050405020304" pitchFamily="18" charset="0"/>
                <a:ea typeface="Times New Roman" panose="02020603050405020304" pitchFamily="18" charset="0"/>
              </a:rPr>
              <a:t> lý các tác vụ như truy vấn, thêm, sửa </a:t>
            </a:r>
            <a:r>
              <a:rPr lang="en-US" sz="2800" dirty="0">
                <a:solidFill>
                  <a:schemeClr val="bg1"/>
                </a:solidFill>
                <a:latin typeface="Times New Roman" panose="02020603050405020304" pitchFamily="18" charset="0"/>
                <a:ea typeface="Times New Roman" panose="02020603050405020304" pitchFamily="18" charset="0"/>
              </a:rPr>
              <a:t>   </a:t>
            </a:r>
            <a:r>
              <a:rPr lang="vi-VN" sz="2800" dirty="0">
                <a:solidFill>
                  <a:schemeClr val="bg1"/>
                </a:solidFill>
                <a:effectLst/>
                <a:latin typeface="Times New Roman" panose="02020603050405020304" pitchFamily="18" charset="0"/>
                <a:ea typeface="Times New Roman" panose="02020603050405020304" pitchFamily="18" charset="0"/>
              </a:rPr>
              <a:t>hoặc xóa dữ liệu. </a:t>
            </a:r>
            <a:endParaRPr lang="en-US" sz="2800" dirty="0">
              <a:solidFill>
                <a:schemeClr val="bg1"/>
              </a:solidFill>
              <a:latin typeface="Muli Semi-Bold"/>
            </a:endParaRPr>
          </a:p>
        </p:txBody>
      </p:sp>
      <p:sp>
        <p:nvSpPr>
          <p:cNvPr id="22" name="TextBox 7">
            <a:extLst>
              <a:ext uri="{FF2B5EF4-FFF2-40B4-BE49-F238E27FC236}">
                <a16:creationId xmlns:a16="http://schemas.microsoft.com/office/drawing/2014/main" id="{29C64D4F-59FF-4D2C-A265-94C9E09D7DEB}"/>
              </a:ext>
            </a:extLst>
          </p:cNvPr>
          <p:cNvSpPr txBox="1"/>
          <p:nvPr/>
        </p:nvSpPr>
        <p:spPr>
          <a:xfrm>
            <a:off x="10040038" y="3915389"/>
            <a:ext cx="6441354" cy="1590179"/>
          </a:xfrm>
          <a:prstGeom prst="rect">
            <a:avLst/>
          </a:prstGeom>
        </p:spPr>
        <p:txBody>
          <a:bodyPr lIns="0" tIns="0" rIns="0" bIns="0" rtlCol="0" anchor="t">
            <a:spAutoFit/>
          </a:bodyPr>
          <a:lstStyle/>
          <a:p>
            <a:pPr marL="342900" indent="-342900" algn="l">
              <a:lnSpc>
                <a:spcPts val="3120"/>
              </a:lnSpc>
              <a:buFontTx/>
              <a:buChar char="-"/>
            </a:pPr>
            <a:r>
              <a:rPr lang="en-US" sz="3600" dirty="0">
                <a:solidFill>
                  <a:schemeClr val="bg1"/>
                </a:solidFill>
                <a:effectLst/>
                <a:latin typeface="Times New Roman" panose="02020603050405020304" pitchFamily="18" charset="0"/>
                <a:ea typeface="Times New Roman" panose="02020603050405020304" pitchFamily="18" charset="0"/>
              </a:rPr>
              <a:t>V (View) : </a:t>
            </a:r>
          </a:p>
          <a:p>
            <a:pPr algn="l">
              <a:lnSpc>
                <a:spcPts val="3120"/>
              </a:lnSpc>
            </a:pPr>
            <a:r>
              <a:rPr lang="en-US" sz="2800" dirty="0">
                <a:solidFill>
                  <a:schemeClr val="bg1"/>
                </a:solidFill>
                <a:effectLst/>
                <a:latin typeface="Times New Roman" panose="02020603050405020304" pitchFamily="18" charset="0"/>
                <a:ea typeface="Times New Roman" panose="02020603050405020304" pitchFamily="18" charset="0"/>
              </a:rPr>
              <a:t>+</a:t>
            </a:r>
            <a:r>
              <a:rPr lang="en-US" sz="2800" dirty="0" err="1">
                <a:solidFill>
                  <a:schemeClr val="bg1"/>
                </a:solidFill>
                <a:effectLst/>
                <a:latin typeface="Times New Roman" panose="02020603050405020304" pitchFamily="18" charset="0"/>
                <a:ea typeface="Times New Roman" panose="02020603050405020304" pitchFamily="18" charset="0"/>
              </a:rPr>
              <a:t>Hiển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thị</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dữ</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liệu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giúp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người</a:t>
            </a:r>
            <a:r>
              <a:rPr lang="en-US" sz="2800" dirty="0">
                <a:solidFill>
                  <a:schemeClr val="bg1"/>
                </a:solidFill>
                <a:effectLst/>
                <a:latin typeface="Times New Roman" panose="02020603050405020304" pitchFamily="18" charset="0"/>
                <a:ea typeface="Times New Roman" panose="02020603050405020304" pitchFamily="18" charset="0"/>
              </a:rPr>
              <a:t> dung 		          </a:t>
            </a:r>
            <a:r>
              <a:rPr lang="en-US" sz="2800" dirty="0" err="1">
                <a:solidFill>
                  <a:schemeClr val="bg1"/>
                </a:solidFill>
                <a:effectLst/>
                <a:latin typeface="Times New Roman" panose="02020603050405020304" pitchFamily="18" charset="0"/>
                <a:ea typeface="Times New Roman" panose="02020603050405020304" pitchFamily="18" charset="0"/>
              </a:rPr>
              <a:t>tương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hệ</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thống</a:t>
            </a:r>
            <a:r>
              <a:rPr lang="en-US" sz="2800" dirty="0">
                <a:solidFill>
                  <a:schemeClr val="bg1"/>
                </a:solidFill>
                <a:latin typeface="Times New Roman" panose="02020603050405020304" pitchFamily="18" charset="0"/>
                <a:ea typeface="Times New Roman" panose="02020603050405020304" pitchFamily="18" charset="0"/>
              </a:rPr>
              <a:t>.  </a:t>
            </a:r>
          </a:p>
          <a:p>
            <a:pPr algn="l">
              <a:lnSpc>
                <a:spcPts val="3120"/>
              </a:lnSpc>
            </a:pP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Tạo</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bởi</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dữ</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liệu</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lấy</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từ</a:t>
            </a:r>
            <a:r>
              <a:rPr lang="en-US" sz="2800" dirty="0">
                <a:solidFill>
                  <a:schemeClr val="bg1"/>
                </a:solidFill>
                <a:latin typeface="Times New Roman" panose="02020603050405020304" pitchFamily="18" charset="0"/>
                <a:ea typeface="Times New Roman" panose="02020603050405020304" pitchFamily="18" charset="0"/>
              </a:rPr>
              <a:t> Model</a:t>
            </a:r>
            <a:r>
              <a:rPr lang="en-US" sz="2400" dirty="0">
                <a:solidFill>
                  <a:schemeClr val="bg1"/>
                </a:solidFill>
                <a:latin typeface="Times New Roman" panose="02020603050405020304" pitchFamily="18" charset="0"/>
                <a:ea typeface="Times New Roman" panose="02020603050405020304" pitchFamily="18" charset="0"/>
              </a:rPr>
              <a:t>	</a:t>
            </a:r>
            <a:endParaRPr lang="en-US" sz="2400" dirty="0">
              <a:solidFill>
                <a:schemeClr val="bg1"/>
              </a:solidFill>
              <a:latin typeface="Muli Semi-Bold"/>
            </a:endParaRPr>
          </a:p>
        </p:txBody>
      </p:sp>
      <p:sp>
        <p:nvSpPr>
          <p:cNvPr id="23" name="TextBox 7">
            <a:extLst>
              <a:ext uri="{FF2B5EF4-FFF2-40B4-BE49-F238E27FC236}">
                <a16:creationId xmlns:a16="http://schemas.microsoft.com/office/drawing/2014/main" id="{387FC078-3FD4-4595-B309-CCEC3941C9CE}"/>
              </a:ext>
            </a:extLst>
          </p:cNvPr>
          <p:cNvSpPr txBox="1"/>
          <p:nvPr/>
        </p:nvSpPr>
        <p:spPr>
          <a:xfrm>
            <a:off x="10065438" y="6464718"/>
            <a:ext cx="6441354" cy="1564083"/>
          </a:xfrm>
          <a:prstGeom prst="rect">
            <a:avLst/>
          </a:prstGeom>
        </p:spPr>
        <p:txBody>
          <a:bodyPr lIns="0" tIns="0" rIns="0" bIns="0" rtlCol="0" anchor="t">
            <a:spAutoFit/>
          </a:bodyPr>
          <a:lstStyle/>
          <a:p>
            <a:pPr marL="342900" indent="-342900">
              <a:lnSpc>
                <a:spcPts val="3120"/>
              </a:lnSpc>
              <a:buFontTx/>
              <a:buChar char="-"/>
            </a:pPr>
            <a:r>
              <a:rPr lang="en-US" sz="3600" dirty="0">
                <a:solidFill>
                  <a:schemeClr val="bg1"/>
                </a:solidFill>
                <a:latin typeface="Times New Roman" panose="02020603050405020304" pitchFamily="18" charset="0"/>
                <a:ea typeface="Times New Roman" panose="02020603050405020304" pitchFamily="18" charset="0"/>
              </a:rPr>
              <a:t>C</a:t>
            </a:r>
            <a:r>
              <a:rPr lang="en-US" sz="3600" dirty="0">
                <a:solidFill>
                  <a:schemeClr val="bg1"/>
                </a:solidFill>
                <a:effectLst/>
                <a:latin typeface="Times New Roman" panose="02020603050405020304" pitchFamily="18" charset="0"/>
                <a:ea typeface="Times New Roman" panose="02020603050405020304" pitchFamily="18" charset="0"/>
              </a:rPr>
              <a:t> (Controller) : </a:t>
            </a:r>
          </a:p>
          <a:p>
            <a:pPr>
              <a:lnSpc>
                <a:spcPts val="3120"/>
              </a:lnSpc>
            </a:pPr>
            <a:r>
              <a:rPr lang="en-US" sz="2400" dirty="0">
                <a:solidFill>
                  <a:schemeClr val="bg1"/>
                </a:solidFill>
                <a:effectLst/>
                <a:latin typeface="Times New Roman" panose="02020603050405020304" pitchFamily="18" charset="0"/>
                <a:ea typeface="Times New Roman" panose="02020603050405020304" pitchFamily="18" charset="0"/>
              </a:rPr>
              <a:t>+</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Nơi</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tiếp</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nhận</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yêu</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cầu</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xử</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lý</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từ</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người</a:t>
            </a:r>
            <a:r>
              <a:rPr lang="en-US" sz="2400" dirty="0">
                <a:solidFill>
                  <a:schemeClr val="bg1"/>
                </a:solidFill>
                <a:latin typeface="Times New Roman" panose="02020603050405020304" pitchFamily="18" charset="0"/>
                <a:ea typeface="Times New Roman" panose="02020603050405020304" pitchFamily="18" charset="0"/>
              </a:rPr>
              <a:t> dung.</a:t>
            </a:r>
          </a:p>
          <a:p>
            <a:pPr>
              <a:lnSpc>
                <a:spcPts val="3120"/>
              </a:lnSpc>
            </a:pPr>
            <a:r>
              <a:rPr lang="en-US" sz="2400" dirty="0">
                <a:solidFill>
                  <a:schemeClr val="bg1"/>
                </a:solidFill>
                <a:latin typeface="Times New Roman" panose="02020603050405020304" pitchFamily="18" charset="0"/>
                <a:ea typeface="Times New Roman" panose="02020603050405020304" pitchFamily="18" charset="0"/>
              </a:rPr>
              <a:t>+</a:t>
            </a:r>
            <a:r>
              <a:rPr lang="en-US" sz="2400" dirty="0" err="1">
                <a:solidFill>
                  <a:schemeClr val="bg1"/>
                </a:solidFill>
                <a:latin typeface="Times New Roman" panose="02020603050405020304" pitchFamily="18" charset="0"/>
                <a:ea typeface="Times New Roman" panose="02020603050405020304" pitchFamily="18" charset="0"/>
              </a:rPr>
              <a:t>Lấy</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thông</a:t>
            </a:r>
            <a:r>
              <a:rPr lang="en-US" sz="2400" dirty="0">
                <a:solidFill>
                  <a:schemeClr val="bg1"/>
                </a:solidFill>
                <a:latin typeface="Times New Roman" panose="02020603050405020304" pitchFamily="18" charset="0"/>
                <a:ea typeface="Times New Roman" panose="02020603050405020304" pitchFamily="18" charset="0"/>
              </a:rPr>
              <a:t> tin </a:t>
            </a:r>
            <a:r>
              <a:rPr lang="en-US" sz="2400" dirty="0" err="1">
                <a:solidFill>
                  <a:schemeClr val="bg1"/>
                </a:solidFill>
                <a:latin typeface="Times New Roman" panose="02020603050405020304" pitchFamily="18" charset="0"/>
                <a:ea typeface="Times New Roman" panose="02020603050405020304" pitchFamily="18" charset="0"/>
              </a:rPr>
              <a:t>từ</a:t>
            </a:r>
            <a:r>
              <a:rPr lang="en-US" sz="2400" dirty="0">
                <a:solidFill>
                  <a:schemeClr val="bg1"/>
                </a:solidFill>
                <a:latin typeface="Times New Roman" panose="02020603050405020304" pitchFamily="18" charset="0"/>
                <a:ea typeface="Times New Roman" panose="02020603050405020304" pitchFamily="18" charset="0"/>
              </a:rPr>
              <a:t> Model =&gt; </a:t>
            </a:r>
            <a:r>
              <a:rPr lang="en-US" sz="2400" dirty="0" err="1">
                <a:solidFill>
                  <a:schemeClr val="bg1"/>
                </a:solidFill>
                <a:latin typeface="Times New Roman" panose="02020603050405020304" pitchFamily="18" charset="0"/>
                <a:ea typeface="Times New Roman" panose="02020603050405020304" pitchFamily="18" charset="0"/>
              </a:rPr>
              <a:t>hiển</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thị</a:t>
            </a:r>
            <a:r>
              <a:rPr lang="en-US" sz="2400" dirty="0">
                <a:solidFill>
                  <a:schemeClr val="bg1"/>
                </a:solidFill>
                <a:latin typeface="Times New Roman" panose="02020603050405020304" pitchFamily="18" charset="0"/>
                <a:ea typeface="Times New Roman" panose="02020603050405020304" pitchFamily="18" charset="0"/>
              </a:rPr>
              <a:t> ra View</a:t>
            </a:r>
            <a:endParaRPr lang="en-US" sz="2400" dirty="0">
              <a:solidFill>
                <a:schemeClr val="bg1"/>
              </a:solidFill>
              <a:latin typeface="Muli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C85200-C1A3-4FE7-8B39-51CB3443841E}"/>
              </a:ext>
            </a:extLst>
          </p:cNvPr>
          <p:cNvSpPr/>
          <p:nvPr/>
        </p:nvSpPr>
        <p:spPr>
          <a:xfrm>
            <a:off x="0" y="0"/>
            <a:ext cx="3352800" cy="102870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5F4AA93-0A65-437E-AF40-48410B4A3F12}"/>
              </a:ext>
            </a:extLst>
          </p:cNvPr>
          <p:cNvSpPr/>
          <p:nvPr/>
        </p:nvSpPr>
        <p:spPr>
          <a:xfrm>
            <a:off x="6019800" y="3277977"/>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Mã</a:t>
            </a:r>
            <a:r>
              <a:rPr lang="en-US" sz="2800" dirty="0"/>
              <a:t> </a:t>
            </a:r>
            <a:r>
              <a:rPr lang="en-US" sz="2800" dirty="0" err="1"/>
              <a:t>nguồn</a:t>
            </a:r>
            <a:r>
              <a:rPr lang="en-US" sz="2800" dirty="0"/>
              <a:t> </a:t>
            </a:r>
            <a:r>
              <a:rPr lang="en-US" sz="2800" dirty="0" err="1"/>
              <a:t>mở</a:t>
            </a:r>
            <a:r>
              <a:rPr lang="en-US" sz="2800" dirty="0"/>
              <a:t> </a:t>
            </a:r>
            <a:r>
              <a:rPr lang="en-US" sz="2800" dirty="0" err="1"/>
              <a:t>miễn</a:t>
            </a:r>
            <a:r>
              <a:rPr lang="en-US" sz="2800" dirty="0"/>
              <a:t> </a:t>
            </a:r>
            <a:r>
              <a:rPr lang="en-US" sz="2800" dirty="0" err="1"/>
              <a:t>phí</a:t>
            </a:r>
            <a:endParaRPr lang="en-US" sz="2800" dirty="0"/>
          </a:p>
        </p:txBody>
      </p:sp>
      <p:sp>
        <p:nvSpPr>
          <p:cNvPr id="6" name="Rectangle 5">
            <a:extLst>
              <a:ext uri="{FF2B5EF4-FFF2-40B4-BE49-F238E27FC236}">
                <a16:creationId xmlns:a16="http://schemas.microsoft.com/office/drawing/2014/main" id="{5BBDCF22-68C1-4206-9C9E-8B213822655A}"/>
              </a:ext>
            </a:extLst>
          </p:cNvPr>
          <p:cNvSpPr/>
          <p:nvPr/>
        </p:nvSpPr>
        <p:spPr>
          <a:xfrm>
            <a:off x="12478603" y="3277977"/>
            <a:ext cx="3962400" cy="10668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Lỗ</a:t>
            </a:r>
            <a:r>
              <a:rPr lang="en-US" sz="2800" dirty="0">
                <a:solidFill>
                  <a:schemeClr val="accent6">
                    <a:lumMod val="75000"/>
                  </a:schemeClr>
                </a:solidFill>
              </a:rPr>
              <a:t> </a:t>
            </a:r>
            <a:r>
              <a:rPr lang="en-US" sz="2800" dirty="0" err="1">
                <a:solidFill>
                  <a:schemeClr val="accent6">
                    <a:lumMod val="75000"/>
                  </a:schemeClr>
                </a:solidFill>
              </a:rPr>
              <a:t>hổng</a:t>
            </a:r>
            <a:r>
              <a:rPr lang="en-US" sz="2800" dirty="0">
                <a:solidFill>
                  <a:schemeClr val="accent6">
                    <a:lumMod val="75000"/>
                  </a:schemeClr>
                </a:solidFill>
              </a:rPr>
              <a:t> </a:t>
            </a:r>
            <a:r>
              <a:rPr lang="en-US" sz="2800" dirty="0" err="1">
                <a:solidFill>
                  <a:schemeClr val="accent6">
                    <a:lumMod val="75000"/>
                  </a:schemeClr>
                </a:solidFill>
              </a:rPr>
              <a:t>mã</a:t>
            </a:r>
            <a:r>
              <a:rPr lang="en-US" sz="2800" dirty="0">
                <a:solidFill>
                  <a:schemeClr val="accent6">
                    <a:lumMod val="75000"/>
                  </a:schemeClr>
                </a:solidFill>
              </a:rPr>
              <a:t> </a:t>
            </a:r>
            <a:r>
              <a:rPr lang="en-US" sz="2800" dirty="0" err="1">
                <a:solidFill>
                  <a:schemeClr val="accent6">
                    <a:lumMod val="75000"/>
                  </a:schemeClr>
                </a:solidFill>
              </a:rPr>
              <a:t>nguồn</a:t>
            </a:r>
            <a:r>
              <a:rPr lang="en-US" sz="2800" dirty="0">
                <a:solidFill>
                  <a:schemeClr val="accent6">
                    <a:lumMod val="75000"/>
                  </a:schemeClr>
                </a:solidFill>
              </a:rPr>
              <a:t> </a:t>
            </a:r>
            <a:r>
              <a:rPr lang="en-US" sz="2800" dirty="0" err="1">
                <a:solidFill>
                  <a:schemeClr val="accent6">
                    <a:lumMod val="75000"/>
                  </a:schemeClr>
                </a:solidFill>
              </a:rPr>
              <a:t>mở</a:t>
            </a:r>
            <a:endParaRPr lang="en-US" sz="2800" dirty="0">
              <a:solidFill>
                <a:schemeClr val="accent6">
                  <a:lumMod val="75000"/>
                </a:schemeClr>
              </a:solidFill>
            </a:endParaRPr>
          </a:p>
        </p:txBody>
      </p:sp>
      <p:sp>
        <p:nvSpPr>
          <p:cNvPr id="7" name="Rectangle 6">
            <a:extLst>
              <a:ext uri="{FF2B5EF4-FFF2-40B4-BE49-F238E27FC236}">
                <a16:creationId xmlns:a16="http://schemas.microsoft.com/office/drawing/2014/main" id="{0E69557B-AF0D-4FBB-B773-712820B0D170}"/>
              </a:ext>
            </a:extLst>
          </p:cNvPr>
          <p:cNvSpPr/>
          <p:nvPr/>
        </p:nvSpPr>
        <p:spPr>
          <a:xfrm>
            <a:off x="5943600" y="7581900"/>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đa</a:t>
            </a:r>
            <a:r>
              <a:rPr lang="en-US" sz="2800" dirty="0"/>
              <a:t> </a:t>
            </a:r>
            <a:r>
              <a:rPr lang="en-US" sz="2800" dirty="0" err="1"/>
              <a:t>dạng</a:t>
            </a:r>
            <a:endParaRPr lang="en-US" sz="2800" dirty="0"/>
          </a:p>
        </p:txBody>
      </p:sp>
      <p:sp>
        <p:nvSpPr>
          <p:cNvPr id="8" name="Rectangle 7">
            <a:extLst>
              <a:ext uri="{FF2B5EF4-FFF2-40B4-BE49-F238E27FC236}">
                <a16:creationId xmlns:a16="http://schemas.microsoft.com/office/drawing/2014/main" id="{88B71043-6A69-46D2-8609-FE0CDF62D4BE}"/>
              </a:ext>
            </a:extLst>
          </p:cNvPr>
          <p:cNvSpPr/>
          <p:nvPr/>
        </p:nvSpPr>
        <p:spPr>
          <a:xfrm>
            <a:off x="6019800" y="5423818"/>
            <a:ext cx="3962400" cy="10668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Hệ</a:t>
            </a:r>
            <a:r>
              <a:rPr lang="en-US" sz="2800" dirty="0">
                <a:solidFill>
                  <a:schemeClr val="accent6">
                    <a:lumMod val="75000"/>
                  </a:schemeClr>
                </a:solidFill>
              </a:rPr>
              <a:t> </a:t>
            </a:r>
            <a:r>
              <a:rPr lang="en-US" sz="2800" dirty="0" err="1">
                <a:solidFill>
                  <a:schemeClr val="accent6">
                    <a:lumMod val="75000"/>
                  </a:schemeClr>
                </a:solidFill>
              </a:rPr>
              <a:t>thống</a:t>
            </a:r>
            <a:r>
              <a:rPr lang="en-US" sz="2800" dirty="0">
                <a:solidFill>
                  <a:schemeClr val="accent6">
                    <a:lumMod val="75000"/>
                  </a:schemeClr>
                </a:solidFill>
              </a:rPr>
              <a:t> </a:t>
            </a:r>
            <a:r>
              <a:rPr lang="en-US" sz="2800" dirty="0" err="1">
                <a:solidFill>
                  <a:schemeClr val="accent6">
                    <a:lumMod val="75000"/>
                  </a:schemeClr>
                </a:solidFill>
              </a:rPr>
              <a:t>thư</a:t>
            </a:r>
            <a:r>
              <a:rPr lang="en-US" sz="2800" dirty="0">
                <a:solidFill>
                  <a:schemeClr val="accent6">
                    <a:lumMod val="75000"/>
                  </a:schemeClr>
                </a:solidFill>
              </a:rPr>
              <a:t> </a:t>
            </a:r>
            <a:r>
              <a:rPr lang="en-US" sz="2800" dirty="0" err="1">
                <a:solidFill>
                  <a:schemeClr val="accent6">
                    <a:lumMod val="75000"/>
                  </a:schemeClr>
                </a:solidFill>
              </a:rPr>
              <a:t>viện</a:t>
            </a:r>
            <a:r>
              <a:rPr lang="en-US" sz="2800" dirty="0">
                <a:solidFill>
                  <a:schemeClr val="accent6">
                    <a:lumMod val="75000"/>
                  </a:schemeClr>
                </a:solidFill>
              </a:rPr>
              <a:t> </a:t>
            </a:r>
            <a:r>
              <a:rPr lang="en-US" sz="2800" dirty="0" err="1">
                <a:solidFill>
                  <a:schemeClr val="accent6">
                    <a:lumMod val="75000"/>
                  </a:schemeClr>
                </a:solidFill>
              </a:rPr>
              <a:t>phong</a:t>
            </a:r>
            <a:r>
              <a:rPr lang="en-US" sz="2800" dirty="0">
                <a:solidFill>
                  <a:schemeClr val="accent6">
                    <a:lumMod val="75000"/>
                  </a:schemeClr>
                </a:solidFill>
              </a:rPr>
              <a:t> </a:t>
            </a:r>
            <a:r>
              <a:rPr lang="en-US" sz="2800" dirty="0" err="1">
                <a:solidFill>
                  <a:schemeClr val="accent6">
                    <a:lumMod val="75000"/>
                  </a:schemeClr>
                </a:solidFill>
              </a:rPr>
              <a:t>phú</a:t>
            </a:r>
            <a:r>
              <a:rPr lang="en-US" sz="2800" dirty="0">
                <a:solidFill>
                  <a:schemeClr val="accent6">
                    <a:lumMod val="75000"/>
                  </a:schemeClr>
                </a:solidFill>
              </a:rPr>
              <a:t>, </a:t>
            </a:r>
            <a:r>
              <a:rPr lang="en-US" sz="2800" dirty="0" err="1">
                <a:solidFill>
                  <a:schemeClr val="accent6">
                    <a:lumMod val="75000"/>
                  </a:schemeClr>
                </a:solidFill>
              </a:rPr>
              <a:t>nhiều</a:t>
            </a:r>
            <a:r>
              <a:rPr lang="en-US" sz="2800" dirty="0">
                <a:solidFill>
                  <a:schemeClr val="accent6">
                    <a:lumMod val="75000"/>
                  </a:schemeClr>
                </a:solidFill>
              </a:rPr>
              <a:t> </a:t>
            </a:r>
            <a:r>
              <a:rPr lang="en-US" sz="2800" dirty="0" err="1">
                <a:solidFill>
                  <a:schemeClr val="accent6">
                    <a:lumMod val="75000"/>
                  </a:schemeClr>
                </a:solidFill>
              </a:rPr>
              <a:t>tài</a:t>
            </a:r>
            <a:r>
              <a:rPr lang="en-US" sz="2800" dirty="0">
                <a:solidFill>
                  <a:schemeClr val="accent6">
                    <a:lumMod val="75000"/>
                  </a:schemeClr>
                </a:solidFill>
              </a:rPr>
              <a:t> </a:t>
            </a:r>
            <a:r>
              <a:rPr lang="en-US" sz="2800" dirty="0" err="1">
                <a:solidFill>
                  <a:schemeClr val="accent6">
                    <a:lumMod val="75000"/>
                  </a:schemeClr>
                </a:solidFill>
              </a:rPr>
              <a:t>liệu</a:t>
            </a:r>
            <a:endParaRPr lang="en-US" sz="2800" dirty="0">
              <a:solidFill>
                <a:schemeClr val="accent6">
                  <a:lumMod val="75000"/>
                </a:schemeClr>
              </a:solidFill>
            </a:endParaRPr>
          </a:p>
        </p:txBody>
      </p:sp>
      <p:sp>
        <p:nvSpPr>
          <p:cNvPr id="9" name="Rectangle 8">
            <a:extLst>
              <a:ext uri="{FF2B5EF4-FFF2-40B4-BE49-F238E27FC236}">
                <a16:creationId xmlns:a16="http://schemas.microsoft.com/office/drawing/2014/main" id="{8027D4C4-4906-4A70-A1C1-FC513C26A30D}"/>
              </a:ext>
            </a:extLst>
          </p:cNvPr>
          <p:cNvSpPr/>
          <p:nvPr/>
        </p:nvSpPr>
        <p:spPr>
          <a:xfrm>
            <a:off x="12478603" y="5423818"/>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Độ</a:t>
            </a:r>
            <a:r>
              <a:rPr lang="en-US" sz="2800" dirty="0"/>
              <a:t> </a:t>
            </a:r>
            <a:r>
              <a:rPr lang="en-US" sz="2800" dirty="0" err="1"/>
              <a:t>bảo</a:t>
            </a:r>
            <a:r>
              <a:rPr lang="en-US" sz="2800" dirty="0"/>
              <a:t> </a:t>
            </a:r>
            <a:r>
              <a:rPr lang="en-US" sz="2800" dirty="0" err="1"/>
              <a:t>mật</a:t>
            </a:r>
            <a:r>
              <a:rPr lang="en-US" sz="2800" dirty="0"/>
              <a:t>, </a:t>
            </a:r>
            <a:r>
              <a:rPr lang="en-US" sz="2800" dirty="0" err="1"/>
              <a:t>hiệu</a:t>
            </a:r>
            <a:r>
              <a:rPr lang="en-US" sz="2800" dirty="0"/>
              <a:t> </a:t>
            </a:r>
            <a:r>
              <a:rPr lang="en-US" sz="2800" dirty="0" err="1"/>
              <a:t>suất</a:t>
            </a:r>
            <a:r>
              <a:rPr lang="en-US" sz="2800" dirty="0"/>
              <a:t> </a:t>
            </a:r>
            <a:r>
              <a:rPr lang="en-US" sz="2800" dirty="0" err="1"/>
              <a:t>thấp</a:t>
            </a:r>
            <a:endParaRPr lang="en-US" sz="2800" dirty="0"/>
          </a:p>
        </p:txBody>
      </p:sp>
      <p:sp>
        <p:nvSpPr>
          <p:cNvPr id="10" name="Rectangle 9">
            <a:extLst>
              <a:ext uri="{FF2B5EF4-FFF2-40B4-BE49-F238E27FC236}">
                <a16:creationId xmlns:a16="http://schemas.microsoft.com/office/drawing/2014/main" id="{5F07B22E-2D6F-44F4-867A-C4EBB2B96106}"/>
              </a:ext>
            </a:extLst>
          </p:cNvPr>
          <p:cNvSpPr/>
          <p:nvPr/>
        </p:nvSpPr>
        <p:spPr>
          <a:xfrm>
            <a:off x="12496800" y="7581900"/>
            <a:ext cx="3962400" cy="10668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Cấu</a:t>
            </a:r>
            <a:r>
              <a:rPr lang="en-US" sz="2800" dirty="0">
                <a:solidFill>
                  <a:schemeClr val="accent6">
                    <a:lumMod val="75000"/>
                  </a:schemeClr>
                </a:solidFill>
              </a:rPr>
              <a:t> </a:t>
            </a:r>
            <a:r>
              <a:rPr lang="en-US" sz="2800" dirty="0" err="1">
                <a:solidFill>
                  <a:schemeClr val="accent6">
                    <a:lumMod val="75000"/>
                  </a:schemeClr>
                </a:solidFill>
              </a:rPr>
              <a:t>trúc</a:t>
            </a:r>
            <a:r>
              <a:rPr lang="en-US" sz="2800" dirty="0">
                <a:solidFill>
                  <a:schemeClr val="accent6">
                    <a:lumMod val="75000"/>
                  </a:schemeClr>
                </a:solidFill>
              </a:rPr>
              <a:t> </a:t>
            </a:r>
            <a:r>
              <a:rPr lang="en-US" sz="2800" dirty="0" err="1">
                <a:solidFill>
                  <a:schemeClr val="accent6">
                    <a:lumMod val="75000"/>
                  </a:schemeClr>
                </a:solidFill>
              </a:rPr>
              <a:t>ngữ</a:t>
            </a:r>
            <a:r>
              <a:rPr lang="en-US" sz="2800" dirty="0">
                <a:solidFill>
                  <a:schemeClr val="accent6">
                    <a:lumMod val="75000"/>
                  </a:schemeClr>
                </a:solidFill>
              </a:rPr>
              <a:t> </a:t>
            </a:r>
            <a:r>
              <a:rPr lang="en-US" sz="2800" dirty="0" err="1">
                <a:solidFill>
                  <a:schemeClr val="accent6">
                    <a:lumMod val="75000"/>
                  </a:schemeClr>
                </a:solidFill>
              </a:rPr>
              <a:t>pháp</a:t>
            </a:r>
            <a:r>
              <a:rPr lang="en-US" sz="2800" dirty="0">
                <a:solidFill>
                  <a:schemeClr val="accent6">
                    <a:lumMod val="75000"/>
                  </a:schemeClr>
                </a:solidFill>
              </a:rPr>
              <a:t> </a:t>
            </a:r>
            <a:r>
              <a:rPr lang="en-US" sz="2800" dirty="0" err="1">
                <a:solidFill>
                  <a:schemeClr val="accent6">
                    <a:lumMod val="75000"/>
                  </a:schemeClr>
                </a:solidFill>
              </a:rPr>
              <a:t>hạn</a:t>
            </a:r>
            <a:r>
              <a:rPr lang="en-US" sz="2800" dirty="0">
                <a:solidFill>
                  <a:schemeClr val="accent6">
                    <a:lumMod val="75000"/>
                  </a:schemeClr>
                </a:solidFill>
              </a:rPr>
              <a:t> </a:t>
            </a:r>
            <a:r>
              <a:rPr lang="en-US" sz="2800" dirty="0" err="1">
                <a:solidFill>
                  <a:schemeClr val="accent6">
                    <a:lumMod val="75000"/>
                  </a:schemeClr>
                </a:solidFill>
              </a:rPr>
              <a:t>chế</a:t>
            </a:r>
            <a:r>
              <a:rPr lang="en-US" sz="2800" dirty="0">
                <a:solidFill>
                  <a:schemeClr val="accent6">
                    <a:lumMod val="75000"/>
                  </a:schemeClr>
                </a:solidFill>
              </a:rPr>
              <a:t>, </a:t>
            </a:r>
            <a:r>
              <a:rPr lang="en-US" sz="2800" dirty="0" err="1">
                <a:solidFill>
                  <a:schemeClr val="accent6">
                    <a:lumMod val="75000"/>
                  </a:schemeClr>
                </a:solidFill>
              </a:rPr>
              <a:t>thiết</a:t>
            </a:r>
            <a:r>
              <a:rPr lang="en-US" sz="2800" dirty="0">
                <a:solidFill>
                  <a:schemeClr val="accent6">
                    <a:lumMod val="75000"/>
                  </a:schemeClr>
                </a:solidFill>
              </a:rPr>
              <a:t> </a:t>
            </a:r>
            <a:r>
              <a:rPr lang="en-US" sz="2800" dirty="0" err="1">
                <a:solidFill>
                  <a:schemeClr val="accent6">
                    <a:lumMod val="75000"/>
                  </a:schemeClr>
                </a:solidFill>
              </a:rPr>
              <a:t>kế</a:t>
            </a:r>
            <a:r>
              <a:rPr lang="en-US" sz="2800" dirty="0">
                <a:solidFill>
                  <a:schemeClr val="accent6">
                    <a:lumMod val="75000"/>
                  </a:schemeClr>
                </a:solidFill>
              </a:rPr>
              <a:t> </a:t>
            </a:r>
            <a:r>
              <a:rPr lang="en-US" sz="2800" dirty="0" err="1">
                <a:solidFill>
                  <a:schemeClr val="accent6">
                    <a:lumMod val="75000"/>
                  </a:schemeClr>
                </a:solidFill>
              </a:rPr>
              <a:t>không</a:t>
            </a:r>
            <a:r>
              <a:rPr lang="en-US" sz="2800" dirty="0">
                <a:solidFill>
                  <a:schemeClr val="accent6">
                    <a:lumMod val="75000"/>
                  </a:schemeClr>
                </a:solidFill>
              </a:rPr>
              <a:t> </a:t>
            </a:r>
            <a:r>
              <a:rPr lang="en-US" sz="2800" dirty="0" err="1">
                <a:solidFill>
                  <a:schemeClr val="accent6">
                    <a:lumMod val="75000"/>
                  </a:schemeClr>
                </a:solidFill>
              </a:rPr>
              <a:t>gọn</a:t>
            </a:r>
            <a:endParaRPr lang="en-US" sz="2800" dirty="0">
              <a:solidFill>
                <a:schemeClr val="accent6">
                  <a:lumMod val="75000"/>
                </a:schemeClr>
              </a:solidFill>
            </a:endParaRPr>
          </a:p>
        </p:txBody>
      </p:sp>
      <p:sp>
        <p:nvSpPr>
          <p:cNvPr id="11" name="TextBox 10">
            <a:extLst>
              <a:ext uri="{FF2B5EF4-FFF2-40B4-BE49-F238E27FC236}">
                <a16:creationId xmlns:a16="http://schemas.microsoft.com/office/drawing/2014/main" id="{1090F44E-9729-4FB3-8B4D-D75EE47D0A9A}"/>
              </a:ext>
            </a:extLst>
          </p:cNvPr>
          <p:cNvSpPr txBox="1"/>
          <p:nvPr/>
        </p:nvSpPr>
        <p:spPr>
          <a:xfrm>
            <a:off x="748921" y="1692053"/>
            <a:ext cx="2133600" cy="3477875"/>
          </a:xfrm>
          <a:prstGeom prst="rect">
            <a:avLst/>
          </a:prstGeom>
          <a:noFill/>
        </p:spPr>
        <p:txBody>
          <a:bodyPr wrap="square" rtlCol="0">
            <a:spAutoFit/>
          </a:bodyPr>
          <a:lstStyle/>
          <a:p>
            <a:r>
              <a:rPr lang="en-US" sz="4400" dirty="0">
                <a:solidFill>
                  <a:schemeClr val="bg1"/>
                </a:solidFill>
              </a:rPr>
              <a:t>NGÔN NGỮ LẬP TRÌNH PHP</a:t>
            </a:r>
          </a:p>
        </p:txBody>
      </p:sp>
      <p:sp>
        <p:nvSpPr>
          <p:cNvPr id="12" name="Rectangle 11">
            <a:extLst>
              <a:ext uri="{FF2B5EF4-FFF2-40B4-BE49-F238E27FC236}">
                <a16:creationId xmlns:a16="http://schemas.microsoft.com/office/drawing/2014/main" id="{8B540216-6C1D-4DCE-9BC1-A977C91EB2C9}"/>
              </a:ext>
            </a:extLst>
          </p:cNvPr>
          <p:cNvSpPr/>
          <p:nvPr/>
        </p:nvSpPr>
        <p:spPr>
          <a:xfrm>
            <a:off x="9170158" y="723900"/>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Personal Home Page</a:t>
            </a:r>
          </a:p>
        </p:txBody>
      </p:sp>
      <p:sp>
        <p:nvSpPr>
          <p:cNvPr id="13" name="TextBox 12">
            <a:extLst>
              <a:ext uri="{FF2B5EF4-FFF2-40B4-BE49-F238E27FC236}">
                <a16:creationId xmlns:a16="http://schemas.microsoft.com/office/drawing/2014/main" id="{B44E9BD4-14A2-4537-B658-6BC4865A06C2}"/>
              </a:ext>
            </a:extLst>
          </p:cNvPr>
          <p:cNvSpPr txBox="1"/>
          <p:nvPr/>
        </p:nvSpPr>
        <p:spPr>
          <a:xfrm>
            <a:off x="5486400" y="1790700"/>
            <a:ext cx="1981200" cy="523220"/>
          </a:xfrm>
          <a:prstGeom prst="rect">
            <a:avLst/>
          </a:prstGeom>
          <a:solidFill>
            <a:schemeClr val="bg1"/>
          </a:solidFill>
          <a:ln>
            <a:solidFill>
              <a:schemeClr val="bg1"/>
            </a:solidFill>
          </a:ln>
        </p:spPr>
        <p:txBody>
          <a:bodyPr wrap="square" rtlCol="0">
            <a:spAutoFit/>
          </a:bodyPr>
          <a:lstStyle/>
          <a:p>
            <a:pPr algn="ctr"/>
            <a:r>
              <a:rPr lang="vi-VN" sz="2800" dirty="0">
                <a:solidFill>
                  <a:schemeClr val="accent6">
                    <a:lumMod val="75000"/>
                  </a:schemeClr>
                </a:solidFill>
              </a:rPr>
              <a:t>Ư</a:t>
            </a:r>
            <a:r>
              <a:rPr lang="en-US" sz="2800" dirty="0">
                <a:solidFill>
                  <a:schemeClr val="accent6">
                    <a:lumMod val="75000"/>
                  </a:schemeClr>
                </a:solidFill>
              </a:rPr>
              <a:t>u </a:t>
            </a:r>
            <a:r>
              <a:rPr lang="en-US" sz="2800" dirty="0" err="1">
                <a:solidFill>
                  <a:schemeClr val="accent6">
                    <a:lumMod val="75000"/>
                  </a:schemeClr>
                </a:solidFill>
              </a:rPr>
              <a:t>điểm</a:t>
            </a:r>
            <a:endParaRPr lang="en-US" sz="2800" dirty="0">
              <a:solidFill>
                <a:schemeClr val="accent6">
                  <a:lumMod val="75000"/>
                </a:schemeClr>
              </a:solidFill>
            </a:endParaRPr>
          </a:p>
        </p:txBody>
      </p:sp>
      <p:sp>
        <p:nvSpPr>
          <p:cNvPr id="14" name="TextBox 13">
            <a:extLst>
              <a:ext uri="{FF2B5EF4-FFF2-40B4-BE49-F238E27FC236}">
                <a16:creationId xmlns:a16="http://schemas.microsoft.com/office/drawing/2014/main" id="{35E9BB66-0C97-4D53-AAD3-8DC7DAD99C05}"/>
              </a:ext>
            </a:extLst>
          </p:cNvPr>
          <p:cNvSpPr txBox="1"/>
          <p:nvPr/>
        </p:nvSpPr>
        <p:spPr>
          <a:xfrm>
            <a:off x="15163800" y="1817363"/>
            <a:ext cx="2362200" cy="523220"/>
          </a:xfrm>
          <a:prstGeom prst="rect">
            <a:avLst/>
          </a:prstGeom>
          <a:solidFill>
            <a:schemeClr val="bg1"/>
          </a:solidFill>
        </p:spPr>
        <p:txBody>
          <a:bodyPr wrap="square" rtlCol="0">
            <a:spAutoFit/>
          </a:bodyPr>
          <a:lstStyle/>
          <a:p>
            <a:pPr algn="ctr"/>
            <a:r>
              <a:rPr lang="en-US" sz="2800" dirty="0" err="1">
                <a:solidFill>
                  <a:schemeClr val="accent6">
                    <a:lumMod val="75000"/>
                  </a:schemeClr>
                </a:solidFill>
              </a:rPr>
              <a:t>Nhược</a:t>
            </a:r>
            <a:r>
              <a:rPr lang="en-US" sz="2800" dirty="0">
                <a:solidFill>
                  <a:schemeClr val="accent6">
                    <a:lumMod val="75000"/>
                  </a:schemeClr>
                </a:solidFill>
              </a:rPr>
              <a:t> </a:t>
            </a:r>
            <a:r>
              <a:rPr lang="en-US" sz="2800" dirty="0" err="1">
                <a:solidFill>
                  <a:schemeClr val="accent6">
                    <a:lumMod val="75000"/>
                  </a:schemeClr>
                </a:solidFill>
              </a:rPr>
              <a:t>điểm</a:t>
            </a:r>
            <a:endParaRPr lang="en-US" sz="2800" dirty="0">
              <a:solidFill>
                <a:schemeClr val="accent6">
                  <a:lumMod val="75000"/>
                </a:schemeClr>
              </a:solidFill>
            </a:endParaRPr>
          </a:p>
        </p:txBody>
      </p:sp>
      <p:cxnSp>
        <p:nvCxnSpPr>
          <p:cNvPr id="16" name="Straight Connector 15">
            <a:extLst>
              <a:ext uri="{FF2B5EF4-FFF2-40B4-BE49-F238E27FC236}">
                <a16:creationId xmlns:a16="http://schemas.microsoft.com/office/drawing/2014/main" id="{9EF1C7D5-34DA-40DB-B376-7C34A4BBFE4C}"/>
              </a:ext>
            </a:extLst>
          </p:cNvPr>
          <p:cNvCxnSpPr>
            <a:cxnSpLocks/>
          </p:cNvCxnSpPr>
          <p:nvPr/>
        </p:nvCxnSpPr>
        <p:spPr>
          <a:xfrm flipV="1">
            <a:off x="5791200" y="2313920"/>
            <a:ext cx="1447800" cy="26664"/>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5D3F6951-5EE8-4D41-82B8-5D7B2CF03A85}"/>
              </a:ext>
            </a:extLst>
          </p:cNvPr>
          <p:cNvCxnSpPr>
            <a:cxnSpLocks/>
          </p:cNvCxnSpPr>
          <p:nvPr/>
        </p:nvCxnSpPr>
        <p:spPr>
          <a:xfrm>
            <a:off x="15406900" y="2476500"/>
            <a:ext cx="1875999" cy="0"/>
          </a:xfrm>
          <a:prstGeom prst="line">
            <a:avLst/>
          </a:prstGeom>
        </p:spPr>
        <p:style>
          <a:lnRef idx="1">
            <a:schemeClr val="accent6"/>
          </a:lnRef>
          <a:fillRef idx="0">
            <a:schemeClr val="accent6"/>
          </a:fillRef>
          <a:effectRef idx="0">
            <a:schemeClr val="accent6"/>
          </a:effectRef>
          <a:fontRef idx="minor">
            <a:schemeClr val="tx1"/>
          </a:fontRef>
        </p:style>
      </p:cxnSp>
      <p:pic>
        <p:nvPicPr>
          <p:cNvPr id="22" name="image10.png">
            <a:extLst>
              <a:ext uri="{FF2B5EF4-FFF2-40B4-BE49-F238E27FC236}">
                <a16:creationId xmlns:a16="http://schemas.microsoft.com/office/drawing/2014/main" id="{BBDBFDB3-C2D9-4234-BA49-92C8FA6EB037}"/>
              </a:ext>
            </a:extLst>
          </p:cNvPr>
          <p:cNvPicPr/>
          <p:nvPr/>
        </p:nvPicPr>
        <p:blipFill>
          <a:blip r:embed="rId2">
            <a:extLst>
              <a:ext uri="{28A0092B-C50C-407E-A947-70E740481C1C}">
                <a14:useLocalDpi xmlns:a14="http://schemas.microsoft.com/office/drawing/2010/main" val="0"/>
              </a:ext>
            </a:extLst>
          </a:blip>
          <a:stretch>
            <a:fillRect/>
          </a:stretch>
        </p:blipFill>
        <p:spPr>
          <a:xfrm>
            <a:off x="398401" y="5821851"/>
            <a:ext cx="2484120" cy="2080260"/>
          </a:xfrm>
          <a:prstGeom prst="rect">
            <a:avLst/>
          </a:prstGeom>
          <a:ln/>
        </p:spPr>
      </p:pic>
    </p:spTree>
    <p:extLst>
      <p:ext uri="{BB962C8B-B14F-4D97-AF65-F5344CB8AC3E}">
        <p14:creationId xmlns:p14="http://schemas.microsoft.com/office/powerpoint/2010/main" val="2348677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1601</Words>
  <Application>Microsoft Office PowerPoint</Application>
  <PresentationFormat>Custom</PresentationFormat>
  <Paragraphs>223</Paragraphs>
  <Slides>27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Muli</vt:lpstr>
      <vt:lpstr>DM Sans Merlin</vt:lpstr>
      <vt:lpstr>Calibri</vt:lpstr>
      <vt:lpstr>Saira ExtraCondensed Bold</vt:lpstr>
      <vt:lpstr>Muli Semi-Bold</vt:lpstr>
      <vt:lpstr>方正兰亭中粗黑_GBK</vt:lpstr>
      <vt:lpstr>Arial</vt:lpstr>
      <vt:lpstr>Noto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10 PHP</dc:title>
  <cp:lastModifiedBy>DAN DAN</cp:lastModifiedBy>
  <cp:revision>23</cp:revision>
  <dcterms:created xsi:type="dcterms:W3CDTF">2006-08-16T00:00:00Z</dcterms:created>
  <dcterms:modified xsi:type="dcterms:W3CDTF">2024-05-22T17:08:02Z</dcterms:modified>
  <dc:identifier>DAFlSwvLcYA</dc:identifier>
</cp:coreProperties>
</file>